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Nourd" charset="1" panose="00000500000000000000"/>
      <p:regular r:id="rId10"/>
    </p:embeddedFont>
    <p:embeddedFont>
      <p:font typeface="Nourd Bold" charset="1" panose="00000800000000000000"/>
      <p:regular r:id="rId11"/>
    </p:embeddedFont>
    <p:embeddedFont>
      <p:font typeface="Poppins ExtraBold" charset="1" panose="00000900000000000000"/>
      <p:regular r:id="rId12"/>
    </p:embeddedFont>
    <p:embeddedFont>
      <p:font typeface="Poppins ExtraBold Bold" charset="1" panose="00000A00000000000000"/>
      <p:regular r:id="rId13"/>
    </p:embeddedFont>
    <p:embeddedFont>
      <p:font typeface="Poppins ExtraBold Italics" charset="1" panose="00000900000000000000"/>
      <p:regular r:id="rId14"/>
    </p:embeddedFont>
    <p:embeddedFont>
      <p:font typeface="Poppins ExtraBold Bold Italics" charset="1" panose="00000A00000000000000"/>
      <p:regular r:id="rId15"/>
    </p:embeddedFont>
    <p:embeddedFont>
      <p:font typeface="Rubik" charset="1" panose="00000000000000000000"/>
      <p:regular r:id="rId16"/>
    </p:embeddedFont>
    <p:embeddedFont>
      <p:font typeface="Rubik Bold" charset="1" panose="00000000000000000000"/>
      <p:regular r:id="rId17"/>
    </p:embeddedFont>
    <p:embeddedFont>
      <p:font typeface="Rubik Italics" charset="1" panose="00000000000000000000"/>
      <p:regular r:id="rId18"/>
    </p:embeddedFont>
    <p:embeddedFont>
      <p:font typeface="Rubik Bold Italics" charset="1" panose="00000000000000000000"/>
      <p:regular r:id="rId19"/>
    </p:embeddedFont>
    <p:embeddedFont>
      <p:font typeface="Canva Sans" charset="1" panose="020B0503030501040103"/>
      <p:regular r:id="rId20"/>
    </p:embeddedFont>
    <p:embeddedFont>
      <p:font typeface="Canva Sans Bold" charset="1" panose="020B0803030501040103"/>
      <p:regular r:id="rId21"/>
    </p:embeddedFont>
    <p:embeddedFont>
      <p:font typeface="Canva Sans Italics" charset="1" panose="020B0503030501040103"/>
      <p:regular r:id="rId22"/>
    </p:embeddedFont>
    <p:embeddedFont>
      <p:font typeface="Canva Sans Bold Italics" charset="1" panose="020B0803030501040103"/>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jpeg" Type="http://schemas.openxmlformats.org/officeDocument/2006/relationships/image"/><Relationship Id="rId2" Target="../media/image16.png" Type="http://schemas.openxmlformats.org/officeDocument/2006/relationships/image"/><Relationship Id="rId3" Target="../media/image17.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5.png" Type="http://schemas.openxmlformats.org/officeDocument/2006/relationships/image"/><Relationship Id="rId8" Target="../media/image34.png" Type="http://schemas.openxmlformats.org/officeDocument/2006/relationships/image"/><Relationship Id="rId9" Target="../media/image10.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jpeg" Type="http://schemas.openxmlformats.org/officeDocument/2006/relationships/image"/><Relationship Id="rId2" Target="../media/image5.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2.jpeg" Type="http://schemas.openxmlformats.org/officeDocument/2006/relationships/image"/><Relationship Id="rId7" Target="../media/image13.jpeg" Type="http://schemas.openxmlformats.org/officeDocument/2006/relationships/image"/><Relationship Id="rId8" Target="../media/image14.jpeg" Type="http://schemas.openxmlformats.org/officeDocument/2006/relationships/image"/><Relationship Id="rId9" Target="../media/image15.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2" Target="../media/image7.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jpe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16.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8.png" Type="http://schemas.openxmlformats.org/officeDocument/2006/relationships/image"/><Relationship Id="rId8" Target="../media/image5.png" Type="http://schemas.openxmlformats.org/officeDocument/2006/relationships/image"/><Relationship Id="rId9" Target="../media/image10.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5.png" Type="http://schemas.openxmlformats.org/officeDocument/2006/relationships/image"/><Relationship Id="rId4" Target="../media/image20.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4.svg" Type="http://schemas.openxmlformats.org/officeDocument/2006/relationships/image"/><Relationship Id="rId12" Target="../media/image6.png" Type="http://schemas.openxmlformats.org/officeDocument/2006/relationships/image"/><Relationship Id="rId2" Target="../media/image7.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slide8.xml" Type="http://schemas.openxmlformats.org/officeDocument/2006/relationships/slide"/><Relationship Id="rId6" Target="../media/image21.png" Type="http://schemas.openxmlformats.org/officeDocument/2006/relationships/image"/><Relationship Id="rId7" Target="../media/image10.png" Type="http://schemas.openxmlformats.org/officeDocument/2006/relationships/image"/><Relationship Id="rId8" Target="../media/image11.jpeg" Type="http://schemas.openxmlformats.org/officeDocument/2006/relationships/image"/><Relationship Id="rId9" Target="../media/image2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30.png" Type="http://schemas.openxmlformats.org/officeDocument/2006/relationships/image"/><Relationship Id="rId12" Target="../media/image31.png" Type="http://schemas.openxmlformats.org/officeDocument/2006/relationships/image"/><Relationship Id="rId2" Target="../media/image23.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media/image21.pn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2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2.png" Type="http://schemas.openxmlformats.org/officeDocument/2006/relationships/image"/><Relationship Id="rId4" Target="../media/image33.jpeg" Type="http://schemas.openxmlformats.org/officeDocument/2006/relationships/image"/><Relationship Id="rId5" Target="../media/VAFln9mrVLQ.mp4" Type="http://schemas.openxmlformats.org/officeDocument/2006/relationships/video"/><Relationship Id="rId6" Target="../media/VAFln9mrVLQ.mp4" Type="http://schemas.microsoft.com/office/2007/relationships/media"/><Relationship Id="rId7" Target="../media/image10.png" Type="http://schemas.openxmlformats.org/officeDocument/2006/relationships/image"/><Relationship Id="rId8" Target="../media/image11.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jpe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5.png" Type="http://schemas.openxmlformats.org/officeDocument/2006/relationships/image"/><Relationship Id="rId8" Target="../media/image34.png" Type="http://schemas.openxmlformats.org/officeDocument/2006/relationships/image"/><Relationship Id="rId9"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3385233" cy="472748"/>
            <a:chOff x="0" y="0"/>
            <a:chExt cx="4513644" cy="630331"/>
          </a:xfrm>
        </p:grpSpPr>
        <p:sp>
          <p:nvSpPr>
            <p:cNvPr name="Freeform 3" id="3"/>
            <p:cNvSpPr/>
            <p:nvPr/>
          </p:nvSpPr>
          <p:spPr>
            <a:xfrm flipH="false" flipV="false" rot="0">
              <a:off x="0" y="0"/>
              <a:ext cx="630331" cy="630331"/>
            </a:xfrm>
            <a:custGeom>
              <a:avLst/>
              <a:gdLst/>
              <a:ahLst/>
              <a:cxnLst/>
              <a:rect r="r" b="b" t="t" l="l"/>
              <a:pathLst>
                <a:path h="630331" w="630331">
                  <a:moveTo>
                    <a:pt x="0" y="0"/>
                  </a:moveTo>
                  <a:lnTo>
                    <a:pt x="630331" y="0"/>
                  </a:lnTo>
                  <a:lnTo>
                    <a:pt x="630331" y="630331"/>
                  </a:lnTo>
                  <a:lnTo>
                    <a:pt x="0" y="630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203386" y="139079"/>
              <a:ext cx="3310258" cy="333123"/>
            </a:xfrm>
            <a:prstGeom prst="rect">
              <a:avLst/>
            </a:prstGeom>
          </p:spPr>
          <p:txBody>
            <a:bodyPr anchor="t" rtlCol="false" tIns="0" lIns="0" bIns="0" rIns="0">
              <a:spAutoFit/>
            </a:bodyPr>
            <a:lstStyle/>
            <a:p>
              <a:pPr>
                <a:lnSpc>
                  <a:spcPts val="2241"/>
                </a:lnSpc>
                <a:spcBef>
                  <a:spcPct val="0"/>
                </a:spcBef>
              </a:pPr>
              <a:r>
                <a:rPr lang="en-US" sz="1601">
                  <a:solidFill>
                    <a:srgbClr val="FFFFFF"/>
                  </a:solidFill>
                  <a:latin typeface="Nourd"/>
                </a:rPr>
                <a:t>ADD COMPANY NAME</a:t>
              </a:r>
            </a:p>
          </p:txBody>
        </p:sp>
      </p:grpSp>
      <p:sp>
        <p:nvSpPr>
          <p:cNvPr name="Freeform 5" id="5"/>
          <p:cNvSpPr/>
          <p:nvPr/>
        </p:nvSpPr>
        <p:spPr>
          <a:xfrm flipH="false" flipV="false" rot="0">
            <a:off x="5666260" y="-2469633"/>
            <a:ext cx="16012640" cy="16012640"/>
          </a:xfrm>
          <a:custGeom>
            <a:avLst/>
            <a:gdLst/>
            <a:ahLst/>
            <a:cxnLst/>
            <a:rect r="r" b="b" t="t" l="l"/>
            <a:pathLst>
              <a:path h="16012640" w="16012640">
                <a:moveTo>
                  <a:pt x="0" y="0"/>
                </a:moveTo>
                <a:lnTo>
                  <a:pt x="16012640" y="0"/>
                </a:lnTo>
                <a:lnTo>
                  <a:pt x="16012640" y="16012640"/>
                </a:lnTo>
                <a:lnTo>
                  <a:pt x="0" y="160126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1356110" y="8811102"/>
            <a:ext cx="2725212" cy="538229"/>
          </a:xfrm>
          <a:custGeom>
            <a:avLst/>
            <a:gdLst/>
            <a:ahLst/>
            <a:cxnLst/>
            <a:rect r="r" b="b" t="t" l="l"/>
            <a:pathLst>
              <a:path h="538229" w="2725212">
                <a:moveTo>
                  <a:pt x="0" y="0"/>
                </a:moveTo>
                <a:lnTo>
                  <a:pt x="2725212" y="0"/>
                </a:lnTo>
                <a:lnTo>
                  <a:pt x="2725212" y="538230"/>
                </a:lnTo>
                <a:lnTo>
                  <a:pt x="0" y="538230"/>
                </a:lnTo>
                <a:lnTo>
                  <a:pt x="0" y="0"/>
                </a:lnTo>
                <a:close/>
              </a:path>
            </a:pathLst>
          </a:custGeom>
          <a:blipFill>
            <a:blip r:embed="rId6"/>
            <a:stretch>
              <a:fillRect l="0" t="0" r="0" b="0"/>
            </a:stretch>
          </a:blipFill>
        </p:spPr>
      </p:sp>
      <p:sp>
        <p:nvSpPr>
          <p:cNvPr name="Freeform 7" id="7"/>
          <p:cNvSpPr/>
          <p:nvPr/>
        </p:nvSpPr>
        <p:spPr>
          <a:xfrm flipH="false" flipV="false" rot="481432">
            <a:off x="9849560" y="806750"/>
            <a:ext cx="6668620" cy="7868578"/>
          </a:xfrm>
          <a:custGeom>
            <a:avLst/>
            <a:gdLst/>
            <a:ahLst/>
            <a:cxnLst/>
            <a:rect r="r" b="b" t="t" l="l"/>
            <a:pathLst>
              <a:path h="7868578" w="6668620">
                <a:moveTo>
                  <a:pt x="0" y="0"/>
                </a:moveTo>
                <a:lnTo>
                  <a:pt x="6668619" y="0"/>
                </a:lnTo>
                <a:lnTo>
                  <a:pt x="6668619" y="7868578"/>
                </a:lnTo>
                <a:lnTo>
                  <a:pt x="0" y="7868578"/>
                </a:lnTo>
                <a:lnTo>
                  <a:pt x="0" y="0"/>
                </a:lnTo>
                <a:close/>
              </a:path>
            </a:pathLst>
          </a:custGeom>
          <a:blipFill>
            <a:blip r:embed="rId7"/>
            <a:stretch>
              <a:fillRect l="0" t="0" r="0" b="0"/>
            </a:stretch>
          </a:blipFill>
        </p:spPr>
      </p:sp>
      <p:sp>
        <p:nvSpPr>
          <p:cNvPr name="Freeform 8" id="8"/>
          <p:cNvSpPr/>
          <p:nvPr/>
        </p:nvSpPr>
        <p:spPr>
          <a:xfrm flipH="false" flipV="false" rot="0">
            <a:off x="1027314" y="8206400"/>
            <a:ext cx="1738940" cy="873817"/>
          </a:xfrm>
          <a:custGeom>
            <a:avLst/>
            <a:gdLst/>
            <a:ahLst/>
            <a:cxnLst/>
            <a:rect r="r" b="b" t="t" l="l"/>
            <a:pathLst>
              <a:path h="873817" w="1738940">
                <a:moveTo>
                  <a:pt x="0" y="0"/>
                </a:moveTo>
                <a:lnTo>
                  <a:pt x="1738940" y="0"/>
                </a:lnTo>
                <a:lnTo>
                  <a:pt x="1738940" y="873817"/>
                </a:lnTo>
                <a:lnTo>
                  <a:pt x="0" y="873817"/>
                </a:lnTo>
                <a:lnTo>
                  <a:pt x="0" y="0"/>
                </a:lnTo>
                <a:close/>
              </a:path>
            </a:pathLst>
          </a:custGeom>
          <a:blipFill>
            <a:blip r:embed="rId8"/>
            <a:stretch>
              <a:fillRect l="0" t="0" r="0" b="0"/>
            </a:stretch>
          </a:blipFill>
        </p:spPr>
      </p:sp>
      <p:sp>
        <p:nvSpPr>
          <p:cNvPr name="Freeform 9" id="9"/>
          <p:cNvSpPr/>
          <p:nvPr/>
        </p:nvSpPr>
        <p:spPr>
          <a:xfrm flipH="false" flipV="false" rot="0">
            <a:off x="1426045" y="8409174"/>
            <a:ext cx="941477" cy="445062"/>
          </a:xfrm>
          <a:custGeom>
            <a:avLst/>
            <a:gdLst/>
            <a:ahLst/>
            <a:cxnLst/>
            <a:rect r="r" b="b" t="t" l="l"/>
            <a:pathLst>
              <a:path h="445062" w="941477">
                <a:moveTo>
                  <a:pt x="0" y="0"/>
                </a:moveTo>
                <a:lnTo>
                  <a:pt x="941478" y="0"/>
                </a:lnTo>
                <a:lnTo>
                  <a:pt x="941478" y="445062"/>
                </a:lnTo>
                <a:lnTo>
                  <a:pt x="0" y="44506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549188" y="379845"/>
            <a:ext cx="4941110" cy="1101762"/>
          </a:xfrm>
          <a:custGeom>
            <a:avLst/>
            <a:gdLst/>
            <a:ahLst/>
            <a:cxnLst/>
            <a:rect r="r" b="b" t="t" l="l"/>
            <a:pathLst>
              <a:path h="1101762" w="4941110">
                <a:moveTo>
                  <a:pt x="0" y="0"/>
                </a:moveTo>
                <a:lnTo>
                  <a:pt x="4941110" y="0"/>
                </a:lnTo>
                <a:lnTo>
                  <a:pt x="4941110" y="1101762"/>
                </a:lnTo>
                <a:lnTo>
                  <a:pt x="0" y="1101762"/>
                </a:lnTo>
                <a:lnTo>
                  <a:pt x="0" y="0"/>
                </a:lnTo>
                <a:close/>
              </a:path>
            </a:pathLst>
          </a:custGeom>
          <a:blipFill>
            <a:blip r:embed="rId11"/>
            <a:stretch>
              <a:fillRect l="0" t="0" r="0" b="0"/>
            </a:stretch>
          </a:blipFill>
        </p:spPr>
      </p:sp>
      <p:sp>
        <p:nvSpPr>
          <p:cNvPr name="Freeform 11" id="11"/>
          <p:cNvSpPr/>
          <p:nvPr/>
        </p:nvSpPr>
        <p:spPr>
          <a:xfrm flipH="false" flipV="false" rot="0">
            <a:off x="16805518" y="18966"/>
            <a:ext cx="1482482" cy="1482482"/>
          </a:xfrm>
          <a:custGeom>
            <a:avLst/>
            <a:gdLst/>
            <a:ahLst/>
            <a:cxnLst/>
            <a:rect r="r" b="b" t="t" l="l"/>
            <a:pathLst>
              <a:path h="1482482" w="1482482">
                <a:moveTo>
                  <a:pt x="0" y="0"/>
                </a:moveTo>
                <a:lnTo>
                  <a:pt x="1482482" y="0"/>
                </a:lnTo>
                <a:lnTo>
                  <a:pt x="1482482" y="1482482"/>
                </a:lnTo>
                <a:lnTo>
                  <a:pt x="0" y="1482482"/>
                </a:lnTo>
                <a:lnTo>
                  <a:pt x="0" y="0"/>
                </a:lnTo>
                <a:close/>
              </a:path>
            </a:pathLst>
          </a:custGeom>
          <a:blipFill>
            <a:blip r:embed="rId12"/>
            <a:stretch>
              <a:fillRect l="0" t="0" r="0" b="0"/>
            </a:stretch>
          </a:blipFill>
        </p:spPr>
      </p:sp>
      <p:sp>
        <p:nvSpPr>
          <p:cNvPr name="TextBox 12" id="12"/>
          <p:cNvSpPr txBox="true"/>
          <p:nvPr/>
        </p:nvSpPr>
        <p:spPr>
          <a:xfrm rot="0">
            <a:off x="549188" y="3288650"/>
            <a:ext cx="8783845" cy="3378197"/>
          </a:xfrm>
          <a:prstGeom prst="rect">
            <a:avLst/>
          </a:prstGeom>
        </p:spPr>
        <p:txBody>
          <a:bodyPr anchor="t" rtlCol="false" tIns="0" lIns="0" bIns="0" rIns="0">
            <a:spAutoFit/>
          </a:bodyPr>
          <a:lstStyle/>
          <a:p>
            <a:pPr>
              <a:lnSpc>
                <a:spcPts val="12999"/>
              </a:lnSpc>
            </a:pPr>
            <a:r>
              <a:rPr lang="en-US" sz="12999">
                <a:solidFill>
                  <a:srgbClr val="641CB5"/>
                </a:solidFill>
                <a:latin typeface="Nourd Bold"/>
              </a:rPr>
              <a:t>Addictive</a:t>
            </a:r>
          </a:p>
          <a:p>
            <a:pPr>
              <a:lnSpc>
                <a:spcPts val="12999"/>
              </a:lnSpc>
            </a:pPr>
            <a:r>
              <a:rPr lang="en-US" sz="12999">
                <a:solidFill>
                  <a:srgbClr val="641CB5"/>
                </a:solidFill>
                <a:latin typeface="Nourd Bold"/>
              </a:rPr>
              <a:t>Clothing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46660" y="-3147999"/>
            <a:ext cx="16012640" cy="16012640"/>
          </a:xfrm>
          <a:custGeom>
            <a:avLst/>
            <a:gdLst/>
            <a:ahLst/>
            <a:cxnLst/>
            <a:rect r="r" b="b" t="t" l="l"/>
            <a:pathLst>
              <a:path h="16012640" w="16012640">
                <a:moveTo>
                  <a:pt x="0" y="0"/>
                </a:moveTo>
                <a:lnTo>
                  <a:pt x="16012640" y="0"/>
                </a:lnTo>
                <a:lnTo>
                  <a:pt x="16012640" y="16012640"/>
                </a:lnTo>
                <a:lnTo>
                  <a:pt x="0" y="160126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973476" y="9410700"/>
            <a:ext cx="1013470" cy="509269"/>
          </a:xfrm>
          <a:custGeom>
            <a:avLst/>
            <a:gdLst/>
            <a:ahLst/>
            <a:cxnLst/>
            <a:rect r="r" b="b" t="t" l="l"/>
            <a:pathLst>
              <a:path h="509269" w="1013470">
                <a:moveTo>
                  <a:pt x="0" y="0"/>
                </a:moveTo>
                <a:lnTo>
                  <a:pt x="1013470" y="0"/>
                </a:lnTo>
                <a:lnTo>
                  <a:pt x="1013470" y="509269"/>
                </a:lnTo>
                <a:lnTo>
                  <a:pt x="0" y="509269"/>
                </a:lnTo>
                <a:lnTo>
                  <a:pt x="0" y="0"/>
                </a:lnTo>
                <a:close/>
              </a:path>
            </a:pathLst>
          </a:custGeom>
          <a:blipFill>
            <a:blip r:embed="rId4"/>
            <a:stretch>
              <a:fillRect l="0" t="0" r="0" b="0"/>
            </a:stretch>
          </a:blipFill>
        </p:spPr>
      </p:sp>
      <p:sp>
        <p:nvSpPr>
          <p:cNvPr name="Freeform 4" id="4"/>
          <p:cNvSpPr/>
          <p:nvPr/>
        </p:nvSpPr>
        <p:spPr>
          <a:xfrm flipH="false" flipV="false" rot="0">
            <a:off x="17205860" y="9528878"/>
            <a:ext cx="548701" cy="259386"/>
          </a:xfrm>
          <a:custGeom>
            <a:avLst/>
            <a:gdLst/>
            <a:ahLst/>
            <a:cxnLst/>
            <a:rect r="r" b="b" t="t" l="l"/>
            <a:pathLst>
              <a:path h="259386" w="548701">
                <a:moveTo>
                  <a:pt x="0" y="0"/>
                </a:moveTo>
                <a:lnTo>
                  <a:pt x="548702" y="0"/>
                </a:lnTo>
                <a:lnTo>
                  <a:pt x="548702" y="259387"/>
                </a:lnTo>
                <a:lnTo>
                  <a:pt x="0" y="2593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5" id="5"/>
          <p:cNvSpPr/>
          <p:nvPr/>
        </p:nvSpPr>
        <p:spPr>
          <a:xfrm rot="0">
            <a:off x="0" y="9191625"/>
            <a:ext cx="18288000" cy="0"/>
          </a:xfrm>
          <a:prstGeom prst="line">
            <a:avLst/>
          </a:prstGeom>
          <a:ln cap="flat" w="9525">
            <a:solidFill>
              <a:srgbClr val="FFFFFF">
                <a:alpha val="33725"/>
              </a:srgbClr>
            </a:solidFill>
            <a:prstDash val="solid"/>
            <a:headEnd type="none" len="sm" w="sm"/>
            <a:tailEnd type="none" len="sm" w="sm"/>
          </a:ln>
        </p:spPr>
      </p:sp>
      <p:sp>
        <p:nvSpPr>
          <p:cNvPr name="Freeform 6" id="6"/>
          <p:cNvSpPr/>
          <p:nvPr/>
        </p:nvSpPr>
        <p:spPr>
          <a:xfrm flipH="false" flipV="false" rot="0">
            <a:off x="4774331" y="5814800"/>
            <a:ext cx="7197810" cy="1328558"/>
          </a:xfrm>
          <a:custGeom>
            <a:avLst/>
            <a:gdLst/>
            <a:ahLst/>
            <a:cxnLst/>
            <a:rect r="r" b="b" t="t" l="l"/>
            <a:pathLst>
              <a:path h="1328558" w="7197810">
                <a:moveTo>
                  <a:pt x="0" y="0"/>
                </a:moveTo>
                <a:lnTo>
                  <a:pt x="7197809" y="0"/>
                </a:lnTo>
                <a:lnTo>
                  <a:pt x="7197809" y="1328557"/>
                </a:lnTo>
                <a:lnTo>
                  <a:pt x="0" y="1328557"/>
                </a:lnTo>
                <a:lnTo>
                  <a:pt x="0" y="0"/>
                </a:lnTo>
                <a:close/>
              </a:path>
            </a:pathLst>
          </a:custGeom>
          <a:blipFill>
            <a:blip r:embed="rId7"/>
            <a:stretch>
              <a:fillRect l="0" t="-3500" r="0" b="-3500"/>
            </a:stretch>
          </a:blipFill>
        </p:spPr>
      </p:sp>
      <p:sp>
        <p:nvSpPr>
          <p:cNvPr name="Freeform 7" id="7"/>
          <p:cNvSpPr/>
          <p:nvPr/>
        </p:nvSpPr>
        <p:spPr>
          <a:xfrm flipH="false" flipV="false" rot="0">
            <a:off x="13124312" y="3426162"/>
            <a:ext cx="2652654" cy="2864316"/>
          </a:xfrm>
          <a:custGeom>
            <a:avLst/>
            <a:gdLst/>
            <a:ahLst/>
            <a:cxnLst/>
            <a:rect r="r" b="b" t="t" l="l"/>
            <a:pathLst>
              <a:path h="2864316" w="2652654">
                <a:moveTo>
                  <a:pt x="0" y="0"/>
                </a:moveTo>
                <a:lnTo>
                  <a:pt x="2652654" y="0"/>
                </a:lnTo>
                <a:lnTo>
                  <a:pt x="2652654" y="2864317"/>
                </a:lnTo>
                <a:lnTo>
                  <a:pt x="0" y="2864317"/>
                </a:lnTo>
                <a:lnTo>
                  <a:pt x="0" y="0"/>
                </a:lnTo>
                <a:close/>
              </a:path>
            </a:pathLst>
          </a:custGeom>
          <a:blipFill>
            <a:blip r:embed="rId8"/>
            <a:stretch>
              <a:fillRect l="0" t="-2322" r="0" b="-2322"/>
            </a:stretch>
          </a:blipFill>
        </p:spPr>
      </p:sp>
      <p:sp>
        <p:nvSpPr>
          <p:cNvPr name="TextBox 8" id="8"/>
          <p:cNvSpPr txBox="true"/>
          <p:nvPr/>
        </p:nvSpPr>
        <p:spPr>
          <a:xfrm rot="0">
            <a:off x="4320343" y="3942757"/>
            <a:ext cx="9865274" cy="1726352"/>
          </a:xfrm>
          <a:prstGeom prst="rect">
            <a:avLst/>
          </a:prstGeom>
        </p:spPr>
        <p:txBody>
          <a:bodyPr anchor="t" rtlCol="false" tIns="0" lIns="0" bIns="0" rIns="0">
            <a:spAutoFit/>
          </a:bodyPr>
          <a:lstStyle/>
          <a:p>
            <a:pPr marL="0" indent="0" lvl="0">
              <a:lnSpc>
                <a:spcPts val="13833"/>
              </a:lnSpc>
            </a:pPr>
            <a:r>
              <a:rPr lang="en-US" sz="10640">
                <a:solidFill>
                  <a:srgbClr val="FFFFFF"/>
                </a:solidFill>
                <a:latin typeface="Nourd Bold"/>
              </a:rPr>
              <a:t>Terimakasih</a:t>
            </a:r>
          </a:p>
        </p:txBody>
      </p:sp>
      <p:sp>
        <p:nvSpPr>
          <p:cNvPr name="Freeform 9" id="9"/>
          <p:cNvSpPr/>
          <p:nvPr/>
        </p:nvSpPr>
        <p:spPr>
          <a:xfrm flipH="false" flipV="false" rot="0">
            <a:off x="655501" y="369631"/>
            <a:ext cx="4941110" cy="1101762"/>
          </a:xfrm>
          <a:custGeom>
            <a:avLst/>
            <a:gdLst/>
            <a:ahLst/>
            <a:cxnLst/>
            <a:rect r="r" b="b" t="t" l="l"/>
            <a:pathLst>
              <a:path h="1101762" w="4941110">
                <a:moveTo>
                  <a:pt x="0" y="0"/>
                </a:moveTo>
                <a:lnTo>
                  <a:pt x="4941110" y="0"/>
                </a:lnTo>
                <a:lnTo>
                  <a:pt x="4941110" y="1101763"/>
                </a:lnTo>
                <a:lnTo>
                  <a:pt x="0" y="1101763"/>
                </a:lnTo>
                <a:lnTo>
                  <a:pt x="0" y="0"/>
                </a:lnTo>
                <a:close/>
              </a:path>
            </a:pathLst>
          </a:custGeom>
          <a:blipFill>
            <a:blip r:embed="rId9"/>
            <a:stretch>
              <a:fillRect l="0" t="0" r="0" b="0"/>
            </a:stretch>
          </a:blipFill>
        </p:spPr>
      </p:sp>
      <p:sp>
        <p:nvSpPr>
          <p:cNvPr name="Freeform 10" id="10"/>
          <p:cNvSpPr/>
          <p:nvPr/>
        </p:nvSpPr>
        <p:spPr>
          <a:xfrm flipH="false" flipV="false" rot="0">
            <a:off x="16805518" y="18966"/>
            <a:ext cx="1482482" cy="1482482"/>
          </a:xfrm>
          <a:custGeom>
            <a:avLst/>
            <a:gdLst/>
            <a:ahLst/>
            <a:cxnLst/>
            <a:rect r="r" b="b" t="t" l="l"/>
            <a:pathLst>
              <a:path h="1482482" w="1482482">
                <a:moveTo>
                  <a:pt x="0" y="0"/>
                </a:moveTo>
                <a:lnTo>
                  <a:pt x="1482482" y="0"/>
                </a:lnTo>
                <a:lnTo>
                  <a:pt x="1482482" y="1482482"/>
                </a:lnTo>
                <a:lnTo>
                  <a:pt x="0" y="1482482"/>
                </a:lnTo>
                <a:lnTo>
                  <a:pt x="0" y="0"/>
                </a:lnTo>
                <a:close/>
              </a:path>
            </a:pathLst>
          </a:custGeom>
          <a:blipFill>
            <a:blip r:embed="rId10"/>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01872" y="1252195"/>
            <a:ext cx="17284256" cy="2234091"/>
            <a:chOff x="0" y="0"/>
            <a:chExt cx="4552232" cy="588403"/>
          </a:xfrm>
        </p:grpSpPr>
        <p:sp>
          <p:nvSpPr>
            <p:cNvPr name="Freeform 3" id="3"/>
            <p:cNvSpPr/>
            <p:nvPr/>
          </p:nvSpPr>
          <p:spPr>
            <a:xfrm flipH="false" flipV="false" rot="0">
              <a:off x="0" y="0"/>
              <a:ext cx="4552232" cy="588403"/>
            </a:xfrm>
            <a:custGeom>
              <a:avLst/>
              <a:gdLst/>
              <a:ahLst/>
              <a:cxnLst/>
              <a:rect r="r" b="b" t="t" l="l"/>
              <a:pathLst>
                <a:path h="588403" w="4552232">
                  <a:moveTo>
                    <a:pt x="34938" y="0"/>
                  </a:moveTo>
                  <a:lnTo>
                    <a:pt x="4517295" y="0"/>
                  </a:lnTo>
                  <a:cubicBezTo>
                    <a:pt x="4526561" y="0"/>
                    <a:pt x="4535447" y="3681"/>
                    <a:pt x="4541999" y="10233"/>
                  </a:cubicBezTo>
                  <a:cubicBezTo>
                    <a:pt x="4548551" y="16785"/>
                    <a:pt x="4552232" y="25672"/>
                    <a:pt x="4552232" y="34938"/>
                  </a:cubicBezTo>
                  <a:lnTo>
                    <a:pt x="4552232" y="553465"/>
                  </a:lnTo>
                  <a:cubicBezTo>
                    <a:pt x="4552232" y="572760"/>
                    <a:pt x="4536590" y="588403"/>
                    <a:pt x="4517295" y="588403"/>
                  </a:cubicBezTo>
                  <a:lnTo>
                    <a:pt x="34938" y="588403"/>
                  </a:lnTo>
                  <a:cubicBezTo>
                    <a:pt x="15642" y="588403"/>
                    <a:pt x="0" y="572760"/>
                    <a:pt x="0" y="553465"/>
                  </a:cubicBezTo>
                  <a:lnTo>
                    <a:pt x="0" y="34938"/>
                  </a:lnTo>
                  <a:cubicBezTo>
                    <a:pt x="0" y="15642"/>
                    <a:pt x="15642" y="0"/>
                    <a:pt x="34938" y="0"/>
                  </a:cubicBezTo>
                  <a:close/>
                </a:path>
              </a:pathLst>
            </a:custGeom>
            <a:solidFill>
              <a:srgbClr val="6D85FF">
                <a:alpha val="29804"/>
              </a:srgbClr>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506634" y="3705361"/>
            <a:ext cx="17284256" cy="5486264"/>
            <a:chOff x="0" y="0"/>
            <a:chExt cx="4552232" cy="1444942"/>
          </a:xfrm>
        </p:grpSpPr>
        <p:sp>
          <p:nvSpPr>
            <p:cNvPr name="Freeform 6" id="6"/>
            <p:cNvSpPr/>
            <p:nvPr/>
          </p:nvSpPr>
          <p:spPr>
            <a:xfrm flipH="false" flipV="false" rot="0">
              <a:off x="0" y="0"/>
              <a:ext cx="4552232" cy="1444942"/>
            </a:xfrm>
            <a:custGeom>
              <a:avLst/>
              <a:gdLst/>
              <a:ahLst/>
              <a:cxnLst/>
              <a:rect r="r" b="b" t="t" l="l"/>
              <a:pathLst>
                <a:path h="1444942" w="4552232">
                  <a:moveTo>
                    <a:pt x="34938" y="0"/>
                  </a:moveTo>
                  <a:lnTo>
                    <a:pt x="4517295" y="0"/>
                  </a:lnTo>
                  <a:cubicBezTo>
                    <a:pt x="4526561" y="0"/>
                    <a:pt x="4535447" y="3681"/>
                    <a:pt x="4541999" y="10233"/>
                  </a:cubicBezTo>
                  <a:cubicBezTo>
                    <a:pt x="4548551" y="16785"/>
                    <a:pt x="4552232" y="25672"/>
                    <a:pt x="4552232" y="34938"/>
                  </a:cubicBezTo>
                  <a:lnTo>
                    <a:pt x="4552232" y="1410004"/>
                  </a:lnTo>
                  <a:cubicBezTo>
                    <a:pt x="4552232" y="1429300"/>
                    <a:pt x="4536590" y="1444942"/>
                    <a:pt x="4517295" y="1444942"/>
                  </a:cubicBezTo>
                  <a:lnTo>
                    <a:pt x="34938" y="1444942"/>
                  </a:lnTo>
                  <a:cubicBezTo>
                    <a:pt x="15642" y="1444942"/>
                    <a:pt x="0" y="1429300"/>
                    <a:pt x="0" y="1410004"/>
                  </a:cubicBezTo>
                  <a:lnTo>
                    <a:pt x="0" y="34938"/>
                  </a:lnTo>
                  <a:cubicBezTo>
                    <a:pt x="0" y="15642"/>
                    <a:pt x="15642" y="0"/>
                    <a:pt x="34938" y="0"/>
                  </a:cubicBezTo>
                  <a:close/>
                </a:path>
              </a:pathLst>
            </a:custGeom>
            <a:solidFill>
              <a:srgbClr val="6D85FF">
                <a:alpha val="29804"/>
              </a:srgbClr>
            </a:solidFill>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a:lnSpc>
                  <a:spcPts val="3499"/>
                </a:lnSpc>
              </a:pPr>
            </a:p>
          </p:txBody>
        </p:sp>
      </p:grpSp>
      <p:sp>
        <p:nvSpPr>
          <p:cNvPr name="Freeform 8" id="8"/>
          <p:cNvSpPr/>
          <p:nvPr/>
        </p:nvSpPr>
        <p:spPr>
          <a:xfrm flipH="false" flipV="false" rot="0">
            <a:off x="5730733" y="5671910"/>
            <a:ext cx="2630123" cy="519449"/>
          </a:xfrm>
          <a:custGeom>
            <a:avLst/>
            <a:gdLst/>
            <a:ahLst/>
            <a:cxnLst/>
            <a:rect r="r" b="b" t="t" l="l"/>
            <a:pathLst>
              <a:path h="519449" w="2630123">
                <a:moveTo>
                  <a:pt x="0" y="0"/>
                </a:moveTo>
                <a:lnTo>
                  <a:pt x="2630123" y="0"/>
                </a:lnTo>
                <a:lnTo>
                  <a:pt x="2630123" y="519449"/>
                </a:lnTo>
                <a:lnTo>
                  <a:pt x="0" y="519449"/>
                </a:lnTo>
                <a:lnTo>
                  <a:pt x="0" y="0"/>
                </a:lnTo>
                <a:close/>
              </a:path>
            </a:pathLst>
          </a:custGeom>
          <a:blipFill>
            <a:blip r:embed="rId2">
              <a:alphaModFix amt="25000"/>
            </a:blip>
            <a:stretch>
              <a:fillRect l="0" t="0" r="0" b="0"/>
            </a:stretch>
          </a:blipFill>
        </p:spPr>
      </p:sp>
      <p:sp>
        <p:nvSpPr>
          <p:cNvPr name="Freeform 9" id="9"/>
          <p:cNvSpPr/>
          <p:nvPr/>
        </p:nvSpPr>
        <p:spPr>
          <a:xfrm flipH="false" flipV="false" rot="0">
            <a:off x="1404619" y="5671910"/>
            <a:ext cx="2630123" cy="519449"/>
          </a:xfrm>
          <a:custGeom>
            <a:avLst/>
            <a:gdLst/>
            <a:ahLst/>
            <a:cxnLst/>
            <a:rect r="r" b="b" t="t" l="l"/>
            <a:pathLst>
              <a:path h="519449" w="2630123">
                <a:moveTo>
                  <a:pt x="0" y="0"/>
                </a:moveTo>
                <a:lnTo>
                  <a:pt x="2630123" y="0"/>
                </a:lnTo>
                <a:lnTo>
                  <a:pt x="2630123" y="519449"/>
                </a:lnTo>
                <a:lnTo>
                  <a:pt x="0" y="519449"/>
                </a:lnTo>
                <a:lnTo>
                  <a:pt x="0" y="0"/>
                </a:lnTo>
                <a:close/>
              </a:path>
            </a:pathLst>
          </a:custGeom>
          <a:blipFill>
            <a:blip r:embed="rId2">
              <a:alphaModFix amt="25000"/>
            </a:blip>
            <a:stretch>
              <a:fillRect l="0" t="0" r="0" b="0"/>
            </a:stretch>
          </a:blipFill>
        </p:spPr>
      </p:sp>
      <p:sp>
        <p:nvSpPr>
          <p:cNvPr name="Freeform 10" id="10"/>
          <p:cNvSpPr/>
          <p:nvPr/>
        </p:nvSpPr>
        <p:spPr>
          <a:xfrm flipH="false" flipV="false" rot="0">
            <a:off x="14253258" y="5611276"/>
            <a:ext cx="2630123" cy="519449"/>
          </a:xfrm>
          <a:custGeom>
            <a:avLst/>
            <a:gdLst/>
            <a:ahLst/>
            <a:cxnLst/>
            <a:rect r="r" b="b" t="t" l="l"/>
            <a:pathLst>
              <a:path h="519449" w="2630123">
                <a:moveTo>
                  <a:pt x="0" y="0"/>
                </a:moveTo>
                <a:lnTo>
                  <a:pt x="2630123" y="0"/>
                </a:lnTo>
                <a:lnTo>
                  <a:pt x="2630123" y="519449"/>
                </a:lnTo>
                <a:lnTo>
                  <a:pt x="0" y="519449"/>
                </a:lnTo>
                <a:lnTo>
                  <a:pt x="0" y="0"/>
                </a:lnTo>
                <a:close/>
              </a:path>
            </a:pathLst>
          </a:custGeom>
          <a:blipFill>
            <a:blip r:embed="rId2">
              <a:alphaModFix amt="25000"/>
            </a:blip>
            <a:stretch>
              <a:fillRect l="0" t="0" r="0" b="0"/>
            </a:stretch>
          </a:blipFill>
        </p:spPr>
      </p:sp>
      <p:sp>
        <p:nvSpPr>
          <p:cNvPr name="Freeform 11" id="11"/>
          <p:cNvSpPr/>
          <p:nvPr/>
        </p:nvSpPr>
        <p:spPr>
          <a:xfrm flipH="false" flipV="false" rot="0">
            <a:off x="9990661" y="5648203"/>
            <a:ext cx="2630123" cy="519449"/>
          </a:xfrm>
          <a:custGeom>
            <a:avLst/>
            <a:gdLst/>
            <a:ahLst/>
            <a:cxnLst/>
            <a:rect r="r" b="b" t="t" l="l"/>
            <a:pathLst>
              <a:path h="519449" w="2630123">
                <a:moveTo>
                  <a:pt x="0" y="0"/>
                </a:moveTo>
                <a:lnTo>
                  <a:pt x="2630123" y="0"/>
                </a:lnTo>
                <a:lnTo>
                  <a:pt x="2630123" y="519449"/>
                </a:lnTo>
                <a:lnTo>
                  <a:pt x="0" y="519449"/>
                </a:lnTo>
                <a:lnTo>
                  <a:pt x="0" y="0"/>
                </a:lnTo>
                <a:close/>
              </a:path>
            </a:pathLst>
          </a:custGeom>
          <a:blipFill>
            <a:blip r:embed="rId2">
              <a:alphaModFix amt="25000"/>
            </a:blip>
            <a:stretch>
              <a:fillRect l="0" t="0" r="0" b="0"/>
            </a:stretch>
          </a:blipFill>
        </p:spPr>
      </p:sp>
      <p:sp>
        <p:nvSpPr>
          <p:cNvPr name="TextBox 12" id="12"/>
          <p:cNvSpPr txBox="true"/>
          <p:nvPr/>
        </p:nvSpPr>
        <p:spPr>
          <a:xfrm rot="0">
            <a:off x="4713482" y="1789170"/>
            <a:ext cx="8851511" cy="1102990"/>
          </a:xfrm>
          <a:prstGeom prst="rect">
            <a:avLst/>
          </a:prstGeom>
        </p:spPr>
        <p:txBody>
          <a:bodyPr anchor="t" rtlCol="false" tIns="0" lIns="0" bIns="0" rIns="0">
            <a:spAutoFit/>
          </a:bodyPr>
          <a:lstStyle/>
          <a:p>
            <a:pPr algn="ctr" marL="0" indent="0" lvl="0">
              <a:lnSpc>
                <a:spcPts val="8970"/>
              </a:lnSpc>
            </a:pPr>
            <a:r>
              <a:rPr lang="en-US" sz="6900">
                <a:solidFill>
                  <a:srgbClr val="641CB5"/>
                </a:solidFill>
                <a:latin typeface="Nourd Bold"/>
              </a:rPr>
              <a:t>Anggota kelompok</a:t>
            </a:r>
          </a:p>
        </p:txBody>
      </p:sp>
      <p:sp>
        <p:nvSpPr>
          <p:cNvPr name="TextBox 13" id="13"/>
          <p:cNvSpPr txBox="true"/>
          <p:nvPr/>
        </p:nvSpPr>
        <p:spPr>
          <a:xfrm rot="0">
            <a:off x="1343771" y="6708875"/>
            <a:ext cx="2630123" cy="986155"/>
          </a:xfrm>
          <a:prstGeom prst="rect">
            <a:avLst/>
          </a:prstGeom>
        </p:spPr>
        <p:txBody>
          <a:bodyPr anchor="t" rtlCol="false" tIns="0" lIns="0" bIns="0" rIns="0">
            <a:spAutoFit/>
          </a:bodyPr>
          <a:lstStyle/>
          <a:p>
            <a:pPr algn="ctr">
              <a:lnSpc>
                <a:spcPts val="3919"/>
              </a:lnSpc>
            </a:pPr>
            <a:r>
              <a:rPr lang="en-US" sz="2799">
                <a:solidFill>
                  <a:srgbClr val="641CB5"/>
                </a:solidFill>
                <a:latin typeface="Rubik"/>
              </a:rPr>
              <a:t>Arfan Astaraja</a:t>
            </a:r>
          </a:p>
          <a:p>
            <a:pPr algn="ctr">
              <a:lnSpc>
                <a:spcPts val="3919"/>
              </a:lnSpc>
            </a:pPr>
            <a:r>
              <a:rPr lang="en-US" sz="2799">
                <a:solidFill>
                  <a:srgbClr val="641CB5"/>
                </a:solidFill>
                <a:latin typeface="Rubik"/>
              </a:rPr>
              <a:t>E41212007</a:t>
            </a:r>
          </a:p>
        </p:txBody>
      </p:sp>
      <p:sp>
        <p:nvSpPr>
          <p:cNvPr name="TextBox 14" id="14"/>
          <p:cNvSpPr txBox="true"/>
          <p:nvPr/>
        </p:nvSpPr>
        <p:spPr>
          <a:xfrm rot="0">
            <a:off x="5667216" y="6708875"/>
            <a:ext cx="2630123" cy="1481455"/>
          </a:xfrm>
          <a:prstGeom prst="rect">
            <a:avLst/>
          </a:prstGeom>
        </p:spPr>
        <p:txBody>
          <a:bodyPr anchor="t" rtlCol="false" tIns="0" lIns="0" bIns="0" rIns="0">
            <a:spAutoFit/>
          </a:bodyPr>
          <a:lstStyle/>
          <a:p>
            <a:pPr algn="ctr">
              <a:lnSpc>
                <a:spcPts val="3919"/>
              </a:lnSpc>
            </a:pPr>
            <a:r>
              <a:rPr lang="en-US" sz="2799">
                <a:solidFill>
                  <a:srgbClr val="641CB5"/>
                </a:solidFill>
                <a:latin typeface="Rubik"/>
              </a:rPr>
              <a:t>Dinda Amalia Julyandri</a:t>
            </a:r>
          </a:p>
          <a:p>
            <a:pPr algn="ctr">
              <a:lnSpc>
                <a:spcPts val="3919"/>
              </a:lnSpc>
            </a:pPr>
            <a:r>
              <a:rPr lang="en-US" sz="2799">
                <a:solidFill>
                  <a:srgbClr val="641CB5"/>
                </a:solidFill>
                <a:latin typeface="Rubik"/>
              </a:rPr>
              <a:t>E41212015</a:t>
            </a:r>
          </a:p>
        </p:txBody>
      </p:sp>
      <p:sp>
        <p:nvSpPr>
          <p:cNvPr name="TextBox 15" id="15"/>
          <p:cNvSpPr txBox="true"/>
          <p:nvPr/>
        </p:nvSpPr>
        <p:spPr>
          <a:xfrm rot="0">
            <a:off x="9990661" y="6708875"/>
            <a:ext cx="2958785" cy="1481455"/>
          </a:xfrm>
          <a:prstGeom prst="rect">
            <a:avLst/>
          </a:prstGeom>
        </p:spPr>
        <p:txBody>
          <a:bodyPr anchor="t" rtlCol="false" tIns="0" lIns="0" bIns="0" rIns="0">
            <a:spAutoFit/>
          </a:bodyPr>
          <a:lstStyle/>
          <a:p>
            <a:pPr algn="ctr">
              <a:lnSpc>
                <a:spcPts val="3919"/>
              </a:lnSpc>
            </a:pPr>
            <a:r>
              <a:rPr lang="en-US" sz="2799">
                <a:solidFill>
                  <a:srgbClr val="641CB5"/>
                </a:solidFill>
                <a:latin typeface="Rubik"/>
              </a:rPr>
              <a:t>Bilal Shandyarta Syamsudin</a:t>
            </a:r>
          </a:p>
          <a:p>
            <a:pPr algn="ctr">
              <a:lnSpc>
                <a:spcPts val="3919"/>
              </a:lnSpc>
            </a:pPr>
            <a:r>
              <a:rPr lang="en-US" sz="2799">
                <a:solidFill>
                  <a:srgbClr val="641CB5"/>
                </a:solidFill>
                <a:latin typeface="Rubik"/>
              </a:rPr>
              <a:t>E41212037</a:t>
            </a:r>
          </a:p>
        </p:txBody>
      </p:sp>
      <p:sp>
        <p:nvSpPr>
          <p:cNvPr name="TextBox 16" id="16"/>
          <p:cNvSpPr txBox="true"/>
          <p:nvPr/>
        </p:nvSpPr>
        <p:spPr>
          <a:xfrm rot="0">
            <a:off x="14314107" y="6708875"/>
            <a:ext cx="2630123" cy="986155"/>
          </a:xfrm>
          <a:prstGeom prst="rect">
            <a:avLst/>
          </a:prstGeom>
        </p:spPr>
        <p:txBody>
          <a:bodyPr anchor="t" rtlCol="false" tIns="0" lIns="0" bIns="0" rIns="0">
            <a:spAutoFit/>
          </a:bodyPr>
          <a:lstStyle/>
          <a:p>
            <a:pPr algn="ctr">
              <a:lnSpc>
                <a:spcPts val="3919"/>
              </a:lnSpc>
            </a:pPr>
            <a:r>
              <a:rPr lang="en-US" sz="2799">
                <a:solidFill>
                  <a:srgbClr val="641CB5"/>
                </a:solidFill>
                <a:latin typeface="Rubik"/>
              </a:rPr>
              <a:t>Lya Nurul Ulla</a:t>
            </a:r>
          </a:p>
          <a:p>
            <a:pPr algn="ctr">
              <a:lnSpc>
                <a:spcPts val="3919"/>
              </a:lnSpc>
            </a:pPr>
            <a:r>
              <a:rPr lang="en-US" sz="2799">
                <a:solidFill>
                  <a:srgbClr val="641CB5"/>
                </a:solidFill>
                <a:latin typeface="Rubik"/>
              </a:rPr>
              <a:t>E41211962</a:t>
            </a:r>
          </a:p>
        </p:txBody>
      </p:sp>
      <p:sp>
        <p:nvSpPr>
          <p:cNvPr name="AutoShape 17" id="17"/>
          <p:cNvSpPr/>
          <p:nvPr/>
        </p:nvSpPr>
        <p:spPr>
          <a:xfrm rot="-5399999">
            <a:off x="2864491" y="5903165"/>
            <a:ext cx="3912127" cy="0"/>
          </a:xfrm>
          <a:prstGeom prst="line">
            <a:avLst/>
          </a:prstGeom>
          <a:ln cap="flat" w="9525">
            <a:solidFill>
              <a:srgbClr val="FFFFFF">
                <a:alpha val="29804"/>
              </a:srgbClr>
            </a:solidFill>
            <a:prstDash val="sysDot"/>
            <a:headEnd type="none" len="sm" w="sm"/>
            <a:tailEnd type="none" len="sm" w="sm"/>
          </a:ln>
        </p:spPr>
      </p:sp>
      <p:sp>
        <p:nvSpPr>
          <p:cNvPr name="AutoShape 18" id="18"/>
          <p:cNvSpPr/>
          <p:nvPr/>
        </p:nvSpPr>
        <p:spPr>
          <a:xfrm rot="-5399999">
            <a:off x="7187937" y="5915019"/>
            <a:ext cx="3912127" cy="0"/>
          </a:xfrm>
          <a:prstGeom prst="line">
            <a:avLst/>
          </a:prstGeom>
          <a:ln cap="flat" w="9525">
            <a:solidFill>
              <a:srgbClr val="FFFFFF">
                <a:alpha val="29804"/>
              </a:srgbClr>
            </a:solidFill>
            <a:prstDash val="sysDot"/>
            <a:headEnd type="none" len="sm" w="sm"/>
            <a:tailEnd type="none" len="sm" w="sm"/>
          </a:ln>
        </p:spPr>
      </p:sp>
      <p:sp>
        <p:nvSpPr>
          <p:cNvPr name="AutoShape 19" id="19"/>
          <p:cNvSpPr/>
          <p:nvPr/>
        </p:nvSpPr>
        <p:spPr>
          <a:xfrm rot="-5399999">
            <a:off x="11511382" y="5926872"/>
            <a:ext cx="3912127" cy="0"/>
          </a:xfrm>
          <a:prstGeom prst="line">
            <a:avLst/>
          </a:prstGeom>
          <a:ln cap="flat" w="9525">
            <a:solidFill>
              <a:srgbClr val="FFFFFF">
                <a:alpha val="29804"/>
              </a:srgbClr>
            </a:solidFill>
            <a:prstDash val="sysDot"/>
            <a:headEnd type="none" len="sm" w="sm"/>
            <a:tailEnd type="none" len="sm" w="sm"/>
          </a:ln>
        </p:spPr>
      </p:sp>
      <p:sp>
        <p:nvSpPr>
          <p:cNvPr name="Freeform 20" id="20"/>
          <p:cNvSpPr/>
          <p:nvPr/>
        </p:nvSpPr>
        <p:spPr>
          <a:xfrm flipH="false" flipV="false" rot="0">
            <a:off x="16973476" y="9410700"/>
            <a:ext cx="1013470" cy="509269"/>
          </a:xfrm>
          <a:custGeom>
            <a:avLst/>
            <a:gdLst/>
            <a:ahLst/>
            <a:cxnLst/>
            <a:rect r="r" b="b" t="t" l="l"/>
            <a:pathLst>
              <a:path h="509269" w="1013470">
                <a:moveTo>
                  <a:pt x="0" y="0"/>
                </a:moveTo>
                <a:lnTo>
                  <a:pt x="1013470" y="0"/>
                </a:lnTo>
                <a:lnTo>
                  <a:pt x="1013470" y="509269"/>
                </a:lnTo>
                <a:lnTo>
                  <a:pt x="0" y="509269"/>
                </a:lnTo>
                <a:lnTo>
                  <a:pt x="0" y="0"/>
                </a:lnTo>
                <a:close/>
              </a:path>
            </a:pathLst>
          </a:custGeom>
          <a:blipFill>
            <a:blip r:embed="rId3"/>
            <a:stretch>
              <a:fillRect l="0" t="0" r="0" b="0"/>
            </a:stretch>
          </a:blipFill>
        </p:spPr>
      </p:sp>
      <p:sp>
        <p:nvSpPr>
          <p:cNvPr name="Freeform 21" id="21"/>
          <p:cNvSpPr/>
          <p:nvPr/>
        </p:nvSpPr>
        <p:spPr>
          <a:xfrm flipH="false" flipV="false" rot="0">
            <a:off x="17205860" y="9528878"/>
            <a:ext cx="548701" cy="259386"/>
          </a:xfrm>
          <a:custGeom>
            <a:avLst/>
            <a:gdLst/>
            <a:ahLst/>
            <a:cxnLst/>
            <a:rect r="r" b="b" t="t" l="l"/>
            <a:pathLst>
              <a:path h="259386" w="548701">
                <a:moveTo>
                  <a:pt x="0" y="0"/>
                </a:moveTo>
                <a:lnTo>
                  <a:pt x="548702" y="0"/>
                </a:lnTo>
                <a:lnTo>
                  <a:pt x="548702" y="259387"/>
                </a:lnTo>
                <a:lnTo>
                  <a:pt x="0" y="2593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22" id="22"/>
          <p:cNvSpPr/>
          <p:nvPr/>
        </p:nvSpPr>
        <p:spPr>
          <a:xfrm rot="0">
            <a:off x="0" y="9191625"/>
            <a:ext cx="18288000" cy="0"/>
          </a:xfrm>
          <a:prstGeom prst="line">
            <a:avLst/>
          </a:prstGeom>
          <a:ln cap="flat" w="9525">
            <a:solidFill>
              <a:srgbClr val="FFFFFF">
                <a:alpha val="33725"/>
              </a:srgbClr>
            </a:solidFill>
            <a:prstDash val="solid"/>
            <a:headEnd type="none" len="sm" w="sm"/>
            <a:tailEnd type="none" len="sm" w="sm"/>
          </a:ln>
        </p:spPr>
      </p:sp>
      <p:grpSp>
        <p:nvGrpSpPr>
          <p:cNvPr name="Group 23" id="23"/>
          <p:cNvGrpSpPr>
            <a:grpSpLocks noChangeAspect="true"/>
          </p:cNvGrpSpPr>
          <p:nvPr/>
        </p:nvGrpSpPr>
        <p:grpSpPr>
          <a:xfrm rot="0">
            <a:off x="1921352" y="4089693"/>
            <a:ext cx="1551415" cy="1551409"/>
            <a:chOff x="0" y="0"/>
            <a:chExt cx="6350000" cy="6349975"/>
          </a:xfrm>
        </p:grpSpPr>
        <p:sp>
          <p:nvSpPr>
            <p:cNvPr name="Freeform 24" id="2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t="0" r="0" b="0"/>
              </a:stretch>
            </a:blipFill>
            <a:ln w="123825">
              <a:solidFill>
                <a:srgbClr val="641CB5"/>
              </a:solidFill>
            </a:ln>
          </p:spPr>
        </p:sp>
      </p:grpSp>
      <p:grpSp>
        <p:nvGrpSpPr>
          <p:cNvPr name="Group 25" id="25"/>
          <p:cNvGrpSpPr>
            <a:grpSpLocks noChangeAspect="true"/>
          </p:cNvGrpSpPr>
          <p:nvPr/>
        </p:nvGrpSpPr>
        <p:grpSpPr>
          <a:xfrm rot="0">
            <a:off x="6340165" y="4118758"/>
            <a:ext cx="1522350" cy="1522344"/>
            <a:chOff x="0" y="0"/>
            <a:chExt cx="6350000" cy="6349975"/>
          </a:xfrm>
        </p:grpSpPr>
        <p:sp>
          <p:nvSpPr>
            <p:cNvPr name="Freeform 26" id="2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0" t="-12277" r="0" b="-37723"/>
              </a:stretch>
            </a:blipFill>
            <a:ln w="123825">
              <a:solidFill>
                <a:srgbClr val="641CB5"/>
              </a:solidFill>
            </a:ln>
          </p:spPr>
        </p:sp>
      </p:grpSp>
      <p:grpSp>
        <p:nvGrpSpPr>
          <p:cNvPr name="Group 27" id="27"/>
          <p:cNvGrpSpPr>
            <a:grpSpLocks noChangeAspect="true"/>
          </p:cNvGrpSpPr>
          <p:nvPr/>
        </p:nvGrpSpPr>
        <p:grpSpPr>
          <a:xfrm rot="0">
            <a:off x="14929533" y="4209439"/>
            <a:ext cx="1431669" cy="1431663"/>
            <a:chOff x="0" y="0"/>
            <a:chExt cx="6350000" cy="6349975"/>
          </a:xfrm>
        </p:grpSpPr>
        <p:sp>
          <p:nvSpPr>
            <p:cNvPr name="Freeform 28" id="2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0" t="-25047" r="0" b="-25047"/>
              </a:stretch>
            </a:blipFill>
            <a:ln w="123825">
              <a:solidFill>
                <a:srgbClr val="641CB5"/>
              </a:solidFill>
            </a:ln>
          </p:spPr>
        </p:sp>
      </p:grpSp>
      <p:grpSp>
        <p:nvGrpSpPr>
          <p:cNvPr name="Group 29" id="29"/>
          <p:cNvGrpSpPr>
            <a:grpSpLocks noChangeAspect="true"/>
          </p:cNvGrpSpPr>
          <p:nvPr/>
        </p:nvGrpSpPr>
        <p:grpSpPr>
          <a:xfrm rot="0">
            <a:off x="10573689" y="4089693"/>
            <a:ext cx="1521588" cy="1521582"/>
            <a:chOff x="0" y="0"/>
            <a:chExt cx="6350000" cy="6349975"/>
          </a:xfrm>
        </p:grpSpPr>
        <p:sp>
          <p:nvSpPr>
            <p:cNvPr name="Freeform 30" id="3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l="-12723" t="-15151" r="-23583" b="-89436"/>
              </a:stretch>
            </a:blipFill>
            <a:ln w="123825">
              <a:solidFill>
                <a:srgbClr val="641CB5"/>
              </a:solidFill>
            </a:ln>
          </p:spPr>
        </p:sp>
      </p:grpSp>
      <p:sp>
        <p:nvSpPr>
          <p:cNvPr name="Freeform 31" id="31"/>
          <p:cNvSpPr/>
          <p:nvPr/>
        </p:nvSpPr>
        <p:spPr>
          <a:xfrm flipH="false" flipV="false" rot="0">
            <a:off x="501872" y="170273"/>
            <a:ext cx="4941110" cy="1101762"/>
          </a:xfrm>
          <a:custGeom>
            <a:avLst/>
            <a:gdLst/>
            <a:ahLst/>
            <a:cxnLst/>
            <a:rect r="r" b="b" t="t" l="l"/>
            <a:pathLst>
              <a:path h="1101762" w="4941110">
                <a:moveTo>
                  <a:pt x="0" y="0"/>
                </a:moveTo>
                <a:lnTo>
                  <a:pt x="4941110" y="0"/>
                </a:lnTo>
                <a:lnTo>
                  <a:pt x="4941110" y="1101763"/>
                </a:lnTo>
                <a:lnTo>
                  <a:pt x="0" y="1101763"/>
                </a:lnTo>
                <a:lnTo>
                  <a:pt x="0" y="0"/>
                </a:lnTo>
                <a:close/>
              </a:path>
            </a:pathLst>
          </a:custGeom>
          <a:blipFill>
            <a:blip r:embed="rId10"/>
            <a:stretch>
              <a:fillRect l="0" t="0" r="0" b="0"/>
            </a:stretch>
          </a:blipFill>
        </p:spPr>
      </p:sp>
      <p:sp>
        <p:nvSpPr>
          <p:cNvPr name="Freeform 32" id="32"/>
          <p:cNvSpPr/>
          <p:nvPr/>
        </p:nvSpPr>
        <p:spPr>
          <a:xfrm flipH="false" flipV="false" rot="0">
            <a:off x="16805518" y="18966"/>
            <a:ext cx="1482482" cy="1482482"/>
          </a:xfrm>
          <a:custGeom>
            <a:avLst/>
            <a:gdLst/>
            <a:ahLst/>
            <a:cxnLst/>
            <a:rect r="r" b="b" t="t" l="l"/>
            <a:pathLst>
              <a:path h="1482482" w="1482482">
                <a:moveTo>
                  <a:pt x="0" y="0"/>
                </a:moveTo>
                <a:lnTo>
                  <a:pt x="1482482" y="0"/>
                </a:lnTo>
                <a:lnTo>
                  <a:pt x="1482482" y="1482482"/>
                </a:lnTo>
                <a:lnTo>
                  <a:pt x="0" y="1482482"/>
                </a:lnTo>
                <a:lnTo>
                  <a:pt x="0" y="0"/>
                </a:lnTo>
                <a:close/>
              </a:path>
            </a:pathLst>
          </a:custGeom>
          <a:blipFill>
            <a:blip r:embed="rId11"/>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973476" y="9410700"/>
            <a:ext cx="1013470" cy="509269"/>
          </a:xfrm>
          <a:custGeom>
            <a:avLst/>
            <a:gdLst/>
            <a:ahLst/>
            <a:cxnLst/>
            <a:rect r="r" b="b" t="t" l="l"/>
            <a:pathLst>
              <a:path h="509269" w="1013470">
                <a:moveTo>
                  <a:pt x="0" y="0"/>
                </a:moveTo>
                <a:lnTo>
                  <a:pt x="1013470" y="0"/>
                </a:lnTo>
                <a:lnTo>
                  <a:pt x="1013470" y="509269"/>
                </a:lnTo>
                <a:lnTo>
                  <a:pt x="0" y="509269"/>
                </a:lnTo>
                <a:lnTo>
                  <a:pt x="0" y="0"/>
                </a:lnTo>
                <a:close/>
              </a:path>
            </a:pathLst>
          </a:custGeom>
          <a:blipFill>
            <a:blip r:embed="rId2"/>
            <a:stretch>
              <a:fillRect l="0" t="0" r="0" b="0"/>
            </a:stretch>
          </a:blipFill>
        </p:spPr>
      </p:sp>
      <p:sp>
        <p:nvSpPr>
          <p:cNvPr name="Freeform 3" id="3"/>
          <p:cNvSpPr/>
          <p:nvPr/>
        </p:nvSpPr>
        <p:spPr>
          <a:xfrm flipH="false" flipV="false" rot="0">
            <a:off x="17205860" y="9528878"/>
            <a:ext cx="548701" cy="259386"/>
          </a:xfrm>
          <a:custGeom>
            <a:avLst/>
            <a:gdLst/>
            <a:ahLst/>
            <a:cxnLst/>
            <a:rect r="r" b="b" t="t" l="l"/>
            <a:pathLst>
              <a:path h="259386" w="548701">
                <a:moveTo>
                  <a:pt x="0" y="0"/>
                </a:moveTo>
                <a:lnTo>
                  <a:pt x="548702" y="0"/>
                </a:lnTo>
                <a:lnTo>
                  <a:pt x="548702" y="259387"/>
                </a:lnTo>
                <a:lnTo>
                  <a:pt x="0" y="2593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0" y="9191625"/>
            <a:ext cx="18288000" cy="0"/>
          </a:xfrm>
          <a:prstGeom prst="line">
            <a:avLst/>
          </a:prstGeom>
          <a:ln cap="flat" w="9525">
            <a:solidFill>
              <a:srgbClr val="FFFFFF">
                <a:alpha val="33725"/>
              </a:srgbClr>
            </a:solidFill>
            <a:prstDash val="solid"/>
            <a:headEnd type="none" len="sm" w="sm"/>
            <a:tailEnd type="none" len="sm" w="sm"/>
          </a:ln>
        </p:spPr>
      </p:sp>
      <p:grpSp>
        <p:nvGrpSpPr>
          <p:cNvPr name="Group 5" id="5"/>
          <p:cNvGrpSpPr/>
          <p:nvPr/>
        </p:nvGrpSpPr>
        <p:grpSpPr>
          <a:xfrm rot="0">
            <a:off x="5317377" y="1295536"/>
            <a:ext cx="8406956" cy="8115164"/>
            <a:chOff x="0" y="0"/>
            <a:chExt cx="2214178" cy="2137327"/>
          </a:xfrm>
        </p:grpSpPr>
        <p:sp>
          <p:nvSpPr>
            <p:cNvPr name="Freeform 6" id="6"/>
            <p:cNvSpPr/>
            <p:nvPr/>
          </p:nvSpPr>
          <p:spPr>
            <a:xfrm flipH="false" flipV="false" rot="0">
              <a:off x="0" y="0"/>
              <a:ext cx="2214178" cy="2137327"/>
            </a:xfrm>
            <a:custGeom>
              <a:avLst/>
              <a:gdLst/>
              <a:ahLst/>
              <a:cxnLst/>
              <a:rect r="r" b="b" t="t" l="l"/>
              <a:pathLst>
                <a:path h="2137327" w="2214178">
                  <a:moveTo>
                    <a:pt x="71830" y="0"/>
                  </a:moveTo>
                  <a:lnTo>
                    <a:pt x="2142348" y="0"/>
                  </a:lnTo>
                  <a:cubicBezTo>
                    <a:pt x="2182019" y="0"/>
                    <a:pt x="2214178" y="32159"/>
                    <a:pt x="2214178" y="71830"/>
                  </a:cubicBezTo>
                  <a:lnTo>
                    <a:pt x="2214178" y="2065498"/>
                  </a:lnTo>
                  <a:cubicBezTo>
                    <a:pt x="2214178" y="2084548"/>
                    <a:pt x="2206610" y="2102818"/>
                    <a:pt x="2193139" y="2116289"/>
                  </a:cubicBezTo>
                  <a:cubicBezTo>
                    <a:pt x="2179669" y="2129760"/>
                    <a:pt x="2161398" y="2137327"/>
                    <a:pt x="2142348" y="2137327"/>
                  </a:cubicBezTo>
                  <a:lnTo>
                    <a:pt x="71830" y="2137327"/>
                  </a:lnTo>
                  <a:cubicBezTo>
                    <a:pt x="52779" y="2137327"/>
                    <a:pt x="34509" y="2129760"/>
                    <a:pt x="21038" y="2116289"/>
                  </a:cubicBezTo>
                  <a:cubicBezTo>
                    <a:pt x="7568" y="2102818"/>
                    <a:pt x="0" y="2084548"/>
                    <a:pt x="0" y="2065498"/>
                  </a:cubicBezTo>
                  <a:lnTo>
                    <a:pt x="0" y="71830"/>
                  </a:lnTo>
                  <a:cubicBezTo>
                    <a:pt x="0" y="52779"/>
                    <a:pt x="7568" y="34509"/>
                    <a:pt x="21038" y="21038"/>
                  </a:cubicBezTo>
                  <a:cubicBezTo>
                    <a:pt x="34509" y="7568"/>
                    <a:pt x="52779" y="0"/>
                    <a:pt x="71830" y="0"/>
                  </a:cubicBezTo>
                  <a:close/>
                </a:path>
              </a:pathLst>
            </a:custGeom>
            <a:solidFill>
              <a:srgbClr val="6D85FF">
                <a:alpha val="29804"/>
              </a:srgbClr>
            </a:solidFill>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a:lnSpc>
                  <a:spcPts val="3499"/>
                </a:lnSpc>
              </a:pPr>
            </a:p>
          </p:txBody>
        </p:sp>
      </p:grpSp>
      <p:sp>
        <p:nvSpPr>
          <p:cNvPr name="TextBox 8" id="8"/>
          <p:cNvSpPr txBox="true"/>
          <p:nvPr/>
        </p:nvSpPr>
        <p:spPr>
          <a:xfrm rot="0">
            <a:off x="5946102" y="2904243"/>
            <a:ext cx="5863626" cy="632461"/>
          </a:xfrm>
          <a:prstGeom prst="rect">
            <a:avLst/>
          </a:prstGeom>
        </p:spPr>
        <p:txBody>
          <a:bodyPr anchor="t" rtlCol="false" tIns="0" lIns="0" bIns="0" rIns="0">
            <a:spAutoFit/>
          </a:bodyPr>
          <a:lstStyle/>
          <a:p>
            <a:pPr>
              <a:lnSpc>
                <a:spcPts val="5039"/>
              </a:lnSpc>
            </a:pPr>
            <a:r>
              <a:rPr lang="en-US" sz="3599">
                <a:solidFill>
                  <a:srgbClr val="641CB5"/>
                </a:solidFill>
                <a:latin typeface="Rubik"/>
              </a:rPr>
              <a:t>Latar Belakang</a:t>
            </a:r>
          </a:p>
        </p:txBody>
      </p:sp>
      <p:sp>
        <p:nvSpPr>
          <p:cNvPr name="TextBox 9" id="9"/>
          <p:cNvSpPr txBox="true"/>
          <p:nvPr/>
        </p:nvSpPr>
        <p:spPr>
          <a:xfrm rot="0">
            <a:off x="5946102" y="3944619"/>
            <a:ext cx="5863626" cy="632461"/>
          </a:xfrm>
          <a:prstGeom prst="rect">
            <a:avLst/>
          </a:prstGeom>
        </p:spPr>
        <p:txBody>
          <a:bodyPr anchor="t" rtlCol="false" tIns="0" lIns="0" bIns="0" rIns="0">
            <a:spAutoFit/>
          </a:bodyPr>
          <a:lstStyle/>
          <a:p>
            <a:pPr>
              <a:lnSpc>
                <a:spcPts val="5039"/>
              </a:lnSpc>
            </a:pPr>
            <a:r>
              <a:rPr lang="en-US" sz="3599">
                <a:solidFill>
                  <a:srgbClr val="641CB5"/>
                </a:solidFill>
                <a:latin typeface="Rubik"/>
              </a:rPr>
              <a:t>Rumusan Masalah</a:t>
            </a:r>
          </a:p>
        </p:txBody>
      </p:sp>
      <p:sp>
        <p:nvSpPr>
          <p:cNvPr name="TextBox 10" id="10"/>
          <p:cNvSpPr txBox="true"/>
          <p:nvPr/>
        </p:nvSpPr>
        <p:spPr>
          <a:xfrm rot="0">
            <a:off x="5979645" y="4986654"/>
            <a:ext cx="5863626" cy="632461"/>
          </a:xfrm>
          <a:prstGeom prst="rect">
            <a:avLst/>
          </a:prstGeom>
        </p:spPr>
        <p:txBody>
          <a:bodyPr anchor="t" rtlCol="false" tIns="0" lIns="0" bIns="0" rIns="0">
            <a:spAutoFit/>
          </a:bodyPr>
          <a:lstStyle/>
          <a:p>
            <a:pPr>
              <a:lnSpc>
                <a:spcPts val="5039"/>
              </a:lnSpc>
            </a:pPr>
            <a:r>
              <a:rPr lang="en-US" sz="3599">
                <a:solidFill>
                  <a:srgbClr val="641CB5"/>
                </a:solidFill>
                <a:latin typeface="Rubik"/>
              </a:rPr>
              <a:t>Tujuan</a:t>
            </a:r>
          </a:p>
        </p:txBody>
      </p:sp>
      <p:sp>
        <p:nvSpPr>
          <p:cNvPr name="TextBox 11" id="11"/>
          <p:cNvSpPr txBox="true"/>
          <p:nvPr/>
        </p:nvSpPr>
        <p:spPr>
          <a:xfrm rot="0">
            <a:off x="5979645" y="7127876"/>
            <a:ext cx="5897168" cy="632461"/>
          </a:xfrm>
          <a:prstGeom prst="rect">
            <a:avLst/>
          </a:prstGeom>
        </p:spPr>
        <p:txBody>
          <a:bodyPr anchor="t" rtlCol="false" tIns="0" lIns="0" bIns="0" rIns="0">
            <a:spAutoFit/>
          </a:bodyPr>
          <a:lstStyle/>
          <a:p>
            <a:pPr>
              <a:lnSpc>
                <a:spcPts val="5039"/>
              </a:lnSpc>
            </a:pPr>
            <a:r>
              <a:rPr lang="en-US" sz="3599">
                <a:solidFill>
                  <a:srgbClr val="641CB5"/>
                </a:solidFill>
                <a:latin typeface="Rubik"/>
              </a:rPr>
              <a:t>Video Demo</a:t>
            </a:r>
          </a:p>
        </p:txBody>
      </p:sp>
      <p:sp>
        <p:nvSpPr>
          <p:cNvPr name="TextBox 12" id="12"/>
          <p:cNvSpPr txBox="true"/>
          <p:nvPr/>
        </p:nvSpPr>
        <p:spPr>
          <a:xfrm rot="0">
            <a:off x="5946102" y="8116888"/>
            <a:ext cx="5897168" cy="632461"/>
          </a:xfrm>
          <a:prstGeom prst="rect">
            <a:avLst/>
          </a:prstGeom>
        </p:spPr>
        <p:txBody>
          <a:bodyPr anchor="t" rtlCol="false" tIns="0" lIns="0" bIns="0" rIns="0">
            <a:spAutoFit/>
          </a:bodyPr>
          <a:lstStyle/>
          <a:p>
            <a:pPr>
              <a:lnSpc>
                <a:spcPts val="5039"/>
              </a:lnSpc>
            </a:pPr>
            <a:r>
              <a:rPr lang="en-US" sz="3599">
                <a:solidFill>
                  <a:srgbClr val="641CB5"/>
                </a:solidFill>
                <a:latin typeface="Rubik"/>
              </a:rPr>
              <a:t>Kesimpulan</a:t>
            </a:r>
          </a:p>
        </p:txBody>
      </p:sp>
      <p:sp>
        <p:nvSpPr>
          <p:cNvPr name="TextBox 13" id="13"/>
          <p:cNvSpPr txBox="true"/>
          <p:nvPr/>
        </p:nvSpPr>
        <p:spPr>
          <a:xfrm rot="0">
            <a:off x="3915452" y="1228861"/>
            <a:ext cx="11210807" cy="1209670"/>
          </a:xfrm>
          <a:prstGeom prst="rect">
            <a:avLst/>
          </a:prstGeom>
        </p:spPr>
        <p:txBody>
          <a:bodyPr anchor="t" rtlCol="false" tIns="0" lIns="0" bIns="0" rIns="0">
            <a:spAutoFit/>
          </a:bodyPr>
          <a:lstStyle/>
          <a:p>
            <a:pPr algn="ctr" marL="0" indent="0" lvl="0">
              <a:lnSpc>
                <a:spcPts val="9750"/>
              </a:lnSpc>
            </a:pPr>
            <a:r>
              <a:rPr lang="en-US" sz="7500">
                <a:solidFill>
                  <a:srgbClr val="641CB5"/>
                </a:solidFill>
                <a:latin typeface="Nourd Bold"/>
              </a:rPr>
              <a:t>Content</a:t>
            </a:r>
          </a:p>
        </p:txBody>
      </p:sp>
      <p:sp>
        <p:nvSpPr>
          <p:cNvPr name="TextBox 14" id="14"/>
          <p:cNvSpPr txBox="true"/>
          <p:nvPr/>
        </p:nvSpPr>
        <p:spPr>
          <a:xfrm rot="0">
            <a:off x="5946102" y="6142990"/>
            <a:ext cx="5863626" cy="632461"/>
          </a:xfrm>
          <a:prstGeom prst="rect">
            <a:avLst/>
          </a:prstGeom>
        </p:spPr>
        <p:txBody>
          <a:bodyPr anchor="t" rtlCol="false" tIns="0" lIns="0" bIns="0" rIns="0">
            <a:spAutoFit/>
          </a:bodyPr>
          <a:lstStyle/>
          <a:p>
            <a:pPr>
              <a:lnSpc>
                <a:spcPts val="5039"/>
              </a:lnSpc>
            </a:pPr>
            <a:r>
              <a:rPr lang="en-US" sz="3599">
                <a:solidFill>
                  <a:srgbClr val="641CB5"/>
                </a:solidFill>
                <a:latin typeface="Rubik"/>
              </a:rPr>
              <a:t>Tampilan Aplikasi Mobile</a:t>
            </a:r>
          </a:p>
        </p:txBody>
      </p:sp>
      <p:sp>
        <p:nvSpPr>
          <p:cNvPr name="Freeform 15" id="15"/>
          <p:cNvSpPr/>
          <p:nvPr/>
        </p:nvSpPr>
        <p:spPr>
          <a:xfrm flipH="false" flipV="false" rot="0">
            <a:off x="654272" y="322673"/>
            <a:ext cx="4941110" cy="1101762"/>
          </a:xfrm>
          <a:custGeom>
            <a:avLst/>
            <a:gdLst/>
            <a:ahLst/>
            <a:cxnLst/>
            <a:rect r="r" b="b" t="t" l="l"/>
            <a:pathLst>
              <a:path h="1101762" w="4941110">
                <a:moveTo>
                  <a:pt x="0" y="0"/>
                </a:moveTo>
                <a:lnTo>
                  <a:pt x="4941110" y="0"/>
                </a:lnTo>
                <a:lnTo>
                  <a:pt x="4941110" y="1101763"/>
                </a:lnTo>
                <a:lnTo>
                  <a:pt x="0" y="1101763"/>
                </a:lnTo>
                <a:lnTo>
                  <a:pt x="0" y="0"/>
                </a:lnTo>
                <a:close/>
              </a:path>
            </a:pathLst>
          </a:custGeom>
          <a:blipFill>
            <a:blip r:embed="rId5"/>
            <a:stretch>
              <a:fillRect l="0" t="0" r="0" b="0"/>
            </a:stretch>
          </a:blipFill>
        </p:spPr>
      </p:sp>
      <p:sp>
        <p:nvSpPr>
          <p:cNvPr name="Freeform 16" id="16"/>
          <p:cNvSpPr/>
          <p:nvPr/>
        </p:nvSpPr>
        <p:spPr>
          <a:xfrm flipH="false" flipV="false" rot="0">
            <a:off x="16805518" y="18966"/>
            <a:ext cx="1482482" cy="1482482"/>
          </a:xfrm>
          <a:custGeom>
            <a:avLst/>
            <a:gdLst/>
            <a:ahLst/>
            <a:cxnLst/>
            <a:rect r="r" b="b" t="t" l="l"/>
            <a:pathLst>
              <a:path h="1482482" w="1482482">
                <a:moveTo>
                  <a:pt x="0" y="0"/>
                </a:moveTo>
                <a:lnTo>
                  <a:pt x="1482482" y="0"/>
                </a:lnTo>
                <a:lnTo>
                  <a:pt x="1482482" y="1482482"/>
                </a:lnTo>
                <a:lnTo>
                  <a:pt x="0" y="1482482"/>
                </a:lnTo>
                <a:lnTo>
                  <a:pt x="0" y="0"/>
                </a:lnTo>
                <a:close/>
              </a:path>
            </a:pathLst>
          </a:custGeom>
          <a:blipFill>
            <a:blip r:embed="rId6"/>
            <a:stretch>
              <a:fillRect l="0" t="0" r="0" b="0"/>
            </a:stretch>
          </a:blipFill>
        </p:spPr>
      </p:sp>
      <p:sp>
        <p:nvSpPr>
          <p:cNvPr name="Freeform 17" id="17"/>
          <p:cNvSpPr/>
          <p:nvPr/>
        </p:nvSpPr>
        <p:spPr>
          <a:xfrm flipH="false" flipV="false" rot="0">
            <a:off x="-12097188" y="-1328013"/>
            <a:ext cx="16012640" cy="16012640"/>
          </a:xfrm>
          <a:custGeom>
            <a:avLst/>
            <a:gdLst/>
            <a:ahLst/>
            <a:cxnLst/>
            <a:rect r="r" b="b" t="t" l="l"/>
            <a:pathLst>
              <a:path h="16012640" w="16012640">
                <a:moveTo>
                  <a:pt x="0" y="0"/>
                </a:moveTo>
                <a:lnTo>
                  <a:pt x="16012640" y="0"/>
                </a:lnTo>
                <a:lnTo>
                  <a:pt x="16012640" y="16012640"/>
                </a:lnTo>
                <a:lnTo>
                  <a:pt x="0" y="1601264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14642899" y="-1328013"/>
            <a:ext cx="16012640" cy="16012640"/>
          </a:xfrm>
          <a:custGeom>
            <a:avLst/>
            <a:gdLst/>
            <a:ahLst/>
            <a:cxnLst/>
            <a:rect r="r" b="b" t="t" l="l"/>
            <a:pathLst>
              <a:path h="16012640" w="16012640">
                <a:moveTo>
                  <a:pt x="0" y="0"/>
                </a:moveTo>
                <a:lnTo>
                  <a:pt x="16012639" y="0"/>
                </a:lnTo>
                <a:lnTo>
                  <a:pt x="16012639" y="16012640"/>
                </a:lnTo>
                <a:lnTo>
                  <a:pt x="0" y="1601264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252176" y="502927"/>
            <a:ext cx="12734770" cy="8903011"/>
            <a:chOff x="0" y="0"/>
            <a:chExt cx="3354014" cy="2344826"/>
          </a:xfrm>
        </p:grpSpPr>
        <p:sp>
          <p:nvSpPr>
            <p:cNvPr name="Freeform 3" id="3"/>
            <p:cNvSpPr/>
            <p:nvPr/>
          </p:nvSpPr>
          <p:spPr>
            <a:xfrm flipH="false" flipV="false" rot="0">
              <a:off x="0" y="0"/>
              <a:ext cx="3354013" cy="2344826"/>
            </a:xfrm>
            <a:custGeom>
              <a:avLst/>
              <a:gdLst/>
              <a:ahLst/>
              <a:cxnLst/>
              <a:rect r="r" b="b" t="t" l="l"/>
              <a:pathLst>
                <a:path h="2344826" w="3354013">
                  <a:moveTo>
                    <a:pt x="47419" y="0"/>
                  </a:moveTo>
                  <a:lnTo>
                    <a:pt x="3306595" y="0"/>
                  </a:lnTo>
                  <a:cubicBezTo>
                    <a:pt x="3319171" y="0"/>
                    <a:pt x="3331232" y="4996"/>
                    <a:pt x="3340125" y="13889"/>
                  </a:cubicBezTo>
                  <a:cubicBezTo>
                    <a:pt x="3349018" y="22781"/>
                    <a:pt x="3354013" y="34843"/>
                    <a:pt x="3354013" y="47419"/>
                  </a:cubicBezTo>
                  <a:lnTo>
                    <a:pt x="3354013" y="2297407"/>
                  </a:lnTo>
                  <a:cubicBezTo>
                    <a:pt x="3354013" y="2309983"/>
                    <a:pt x="3349018" y="2322044"/>
                    <a:pt x="3340125" y="2330937"/>
                  </a:cubicBezTo>
                  <a:cubicBezTo>
                    <a:pt x="3331232" y="2339830"/>
                    <a:pt x="3319171" y="2344826"/>
                    <a:pt x="3306595" y="2344826"/>
                  </a:cubicBezTo>
                  <a:lnTo>
                    <a:pt x="47419" y="2344826"/>
                  </a:lnTo>
                  <a:cubicBezTo>
                    <a:pt x="34843" y="2344826"/>
                    <a:pt x="22781" y="2339830"/>
                    <a:pt x="13889" y="2330937"/>
                  </a:cubicBezTo>
                  <a:cubicBezTo>
                    <a:pt x="4996" y="2322044"/>
                    <a:pt x="0" y="2309983"/>
                    <a:pt x="0" y="2297407"/>
                  </a:cubicBezTo>
                  <a:lnTo>
                    <a:pt x="0" y="47419"/>
                  </a:lnTo>
                  <a:cubicBezTo>
                    <a:pt x="0" y="34843"/>
                    <a:pt x="4996" y="22781"/>
                    <a:pt x="13889" y="13889"/>
                  </a:cubicBezTo>
                  <a:cubicBezTo>
                    <a:pt x="22781" y="4996"/>
                    <a:pt x="34843" y="0"/>
                    <a:pt x="47419" y="0"/>
                  </a:cubicBezTo>
                  <a:close/>
                </a:path>
              </a:pathLst>
            </a:custGeom>
            <a:solidFill>
              <a:srgbClr val="6D85FF">
                <a:alpha val="29804"/>
              </a:srgbClr>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1028700" y="1028700"/>
            <a:ext cx="3385233" cy="472748"/>
            <a:chOff x="0" y="0"/>
            <a:chExt cx="4513644" cy="630331"/>
          </a:xfrm>
        </p:grpSpPr>
        <p:sp>
          <p:nvSpPr>
            <p:cNvPr name="Freeform 6" id="6"/>
            <p:cNvSpPr/>
            <p:nvPr/>
          </p:nvSpPr>
          <p:spPr>
            <a:xfrm flipH="false" flipV="false" rot="0">
              <a:off x="0" y="0"/>
              <a:ext cx="630331" cy="630331"/>
            </a:xfrm>
            <a:custGeom>
              <a:avLst/>
              <a:gdLst/>
              <a:ahLst/>
              <a:cxnLst/>
              <a:rect r="r" b="b" t="t" l="l"/>
              <a:pathLst>
                <a:path h="630331" w="630331">
                  <a:moveTo>
                    <a:pt x="0" y="0"/>
                  </a:moveTo>
                  <a:lnTo>
                    <a:pt x="630331" y="0"/>
                  </a:lnTo>
                  <a:lnTo>
                    <a:pt x="630331" y="630331"/>
                  </a:lnTo>
                  <a:lnTo>
                    <a:pt x="0" y="6303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203386" y="139079"/>
              <a:ext cx="3310258" cy="333123"/>
            </a:xfrm>
            <a:prstGeom prst="rect">
              <a:avLst/>
            </a:prstGeom>
          </p:spPr>
          <p:txBody>
            <a:bodyPr anchor="t" rtlCol="false" tIns="0" lIns="0" bIns="0" rIns="0">
              <a:spAutoFit/>
            </a:bodyPr>
            <a:lstStyle/>
            <a:p>
              <a:pPr>
                <a:lnSpc>
                  <a:spcPts val="2241"/>
                </a:lnSpc>
                <a:spcBef>
                  <a:spcPct val="0"/>
                </a:spcBef>
              </a:pPr>
              <a:r>
                <a:rPr lang="en-US" sz="1601">
                  <a:solidFill>
                    <a:srgbClr val="FFFFFF"/>
                  </a:solidFill>
                  <a:latin typeface="Nourd"/>
                </a:rPr>
                <a:t>ADD COMPANY NAME</a:t>
              </a:r>
            </a:p>
          </p:txBody>
        </p:sp>
      </p:grpSp>
      <p:sp>
        <p:nvSpPr>
          <p:cNvPr name="Freeform 8" id="8"/>
          <p:cNvSpPr/>
          <p:nvPr/>
        </p:nvSpPr>
        <p:spPr>
          <a:xfrm flipH="false" flipV="false" rot="0">
            <a:off x="16699125" y="9663181"/>
            <a:ext cx="1013470" cy="509269"/>
          </a:xfrm>
          <a:custGeom>
            <a:avLst/>
            <a:gdLst/>
            <a:ahLst/>
            <a:cxnLst/>
            <a:rect r="r" b="b" t="t" l="l"/>
            <a:pathLst>
              <a:path h="509269" w="1013470">
                <a:moveTo>
                  <a:pt x="0" y="0"/>
                </a:moveTo>
                <a:lnTo>
                  <a:pt x="1013470" y="0"/>
                </a:lnTo>
                <a:lnTo>
                  <a:pt x="1013470" y="509268"/>
                </a:lnTo>
                <a:lnTo>
                  <a:pt x="0" y="509268"/>
                </a:lnTo>
                <a:lnTo>
                  <a:pt x="0" y="0"/>
                </a:lnTo>
                <a:close/>
              </a:path>
            </a:pathLst>
          </a:custGeom>
          <a:blipFill>
            <a:blip r:embed="rId4"/>
            <a:stretch>
              <a:fillRect l="0" t="0" r="0" b="0"/>
            </a:stretch>
          </a:blipFill>
        </p:spPr>
      </p:sp>
      <p:sp>
        <p:nvSpPr>
          <p:cNvPr name="Freeform 9" id="9"/>
          <p:cNvSpPr/>
          <p:nvPr/>
        </p:nvSpPr>
        <p:spPr>
          <a:xfrm flipH="false" flipV="false" rot="0">
            <a:off x="16931510" y="9797483"/>
            <a:ext cx="548701" cy="259386"/>
          </a:xfrm>
          <a:custGeom>
            <a:avLst/>
            <a:gdLst/>
            <a:ahLst/>
            <a:cxnLst/>
            <a:rect r="r" b="b" t="t" l="l"/>
            <a:pathLst>
              <a:path h="259386" w="548701">
                <a:moveTo>
                  <a:pt x="0" y="0"/>
                </a:moveTo>
                <a:lnTo>
                  <a:pt x="548701" y="0"/>
                </a:lnTo>
                <a:lnTo>
                  <a:pt x="548701" y="259386"/>
                </a:lnTo>
                <a:lnTo>
                  <a:pt x="0" y="2593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0" id="10"/>
          <p:cNvSpPr/>
          <p:nvPr/>
        </p:nvSpPr>
        <p:spPr>
          <a:xfrm>
            <a:off x="-301054" y="9405938"/>
            <a:ext cx="17232564" cy="513070"/>
          </a:xfrm>
          <a:prstGeom prst="line">
            <a:avLst/>
          </a:prstGeom>
          <a:ln cap="flat" w="9525">
            <a:solidFill>
              <a:srgbClr val="FFFFFF">
                <a:alpha val="33725"/>
              </a:srgbClr>
            </a:solidFill>
            <a:prstDash val="solid"/>
            <a:headEnd type="none" len="sm" w="sm"/>
            <a:tailEnd type="none" len="sm" w="sm"/>
          </a:ln>
        </p:spPr>
      </p:sp>
      <p:sp>
        <p:nvSpPr>
          <p:cNvPr name="Freeform 11" id="11"/>
          <p:cNvSpPr/>
          <p:nvPr/>
        </p:nvSpPr>
        <p:spPr>
          <a:xfrm flipH="false" flipV="false" rot="0">
            <a:off x="820228" y="3707848"/>
            <a:ext cx="3802178" cy="4201301"/>
          </a:xfrm>
          <a:custGeom>
            <a:avLst/>
            <a:gdLst/>
            <a:ahLst/>
            <a:cxnLst/>
            <a:rect r="r" b="b" t="t" l="l"/>
            <a:pathLst>
              <a:path h="4201301" w="3802178">
                <a:moveTo>
                  <a:pt x="0" y="0"/>
                </a:moveTo>
                <a:lnTo>
                  <a:pt x="3802177" y="0"/>
                </a:lnTo>
                <a:lnTo>
                  <a:pt x="3802177" y="4201302"/>
                </a:lnTo>
                <a:lnTo>
                  <a:pt x="0" y="4201302"/>
                </a:lnTo>
                <a:lnTo>
                  <a:pt x="0" y="0"/>
                </a:lnTo>
                <a:close/>
              </a:path>
            </a:pathLst>
          </a:custGeom>
          <a:blipFill>
            <a:blip r:embed="rId7"/>
            <a:stretch>
              <a:fillRect l="0" t="0" r="0" b="0"/>
            </a:stretch>
          </a:blipFill>
        </p:spPr>
      </p:sp>
      <p:sp>
        <p:nvSpPr>
          <p:cNvPr name="TextBox 12" id="12"/>
          <p:cNvSpPr txBox="true"/>
          <p:nvPr/>
        </p:nvSpPr>
        <p:spPr>
          <a:xfrm rot="0">
            <a:off x="202780" y="2193373"/>
            <a:ext cx="4850748" cy="723900"/>
          </a:xfrm>
          <a:prstGeom prst="rect">
            <a:avLst/>
          </a:prstGeom>
        </p:spPr>
        <p:txBody>
          <a:bodyPr anchor="t" rtlCol="false" tIns="0" lIns="0" bIns="0" rIns="0">
            <a:spAutoFit/>
          </a:bodyPr>
          <a:lstStyle/>
          <a:p>
            <a:pPr marL="0" indent="0" lvl="0">
              <a:lnSpc>
                <a:spcPts val="5639"/>
              </a:lnSpc>
              <a:spcBef>
                <a:spcPct val="0"/>
              </a:spcBef>
            </a:pPr>
            <a:r>
              <a:rPr lang="en-US" sz="4699">
                <a:solidFill>
                  <a:srgbClr val="641CB5"/>
                </a:solidFill>
                <a:latin typeface="Nourd Bold"/>
              </a:rPr>
              <a:t>Latar Belakang</a:t>
            </a:r>
          </a:p>
        </p:txBody>
      </p:sp>
      <p:sp>
        <p:nvSpPr>
          <p:cNvPr name="TextBox 13" id="13"/>
          <p:cNvSpPr txBox="true"/>
          <p:nvPr/>
        </p:nvSpPr>
        <p:spPr>
          <a:xfrm rot="0">
            <a:off x="5376345" y="1019175"/>
            <a:ext cx="12486432" cy="8181975"/>
          </a:xfrm>
          <a:prstGeom prst="rect">
            <a:avLst/>
          </a:prstGeom>
        </p:spPr>
        <p:txBody>
          <a:bodyPr anchor="t" rtlCol="false" tIns="0" lIns="0" bIns="0" rIns="0">
            <a:spAutoFit/>
          </a:bodyPr>
          <a:lstStyle/>
          <a:p>
            <a:pPr algn="just">
              <a:lnSpc>
                <a:spcPts val="3933"/>
              </a:lnSpc>
            </a:pPr>
            <a:r>
              <a:rPr lang="en-US" sz="3278">
                <a:solidFill>
                  <a:srgbClr val="641CB5"/>
                </a:solidFill>
                <a:latin typeface="Rubik Bold"/>
              </a:rPr>
              <a:t>  Addictive Clothing merupakan suatu bisnis yang berada di kota kediri, telah didirkan sejak tahun 2021 oleh beberapa remaja, yang menjual berbagai macam pakaian distro, tidak hanya itu addicitive clothing juga melayani pemesanan Kaos lusinan, Kaos Jearsy, Sablon DTF, Sablon DTG, dan juga Sablon Plastisol. Akan tetapi, selama ini belum memiliki media khusus untuk mempromosikan produk-produknya dan konsumen masih harus langsung datang ke toko apabila ingin mendapatkan informasi produk dan memesan produk sesuai dengan desain yang diinginkan. </a:t>
            </a:r>
          </a:p>
          <a:p>
            <a:pPr algn="just">
              <a:lnSpc>
                <a:spcPts val="3933"/>
              </a:lnSpc>
            </a:pPr>
          </a:p>
          <a:p>
            <a:pPr algn="just">
              <a:lnSpc>
                <a:spcPts val="3933"/>
              </a:lnSpc>
            </a:pPr>
            <a:r>
              <a:rPr lang="en-US" sz="3278">
                <a:solidFill>
                  <a:srgbClr val="641CB5"/>
                </a:solidFill>
                <a:latin typeface="Rubik Bold"/>
              </a:rPr>
              <a:t> Muncullah gagasan untuk membuat sistem informasi penjualan online yang diharapkan dapat memudahkan pelanggan dalam melihat produk yang tersedia, dan juga memudahkan pemesanan. Sehingga dapat membantu Addictive Clothing dalam meningkatkan penjualan bisnisnya</a:t>
            </a:r>
          </a:p>
          <a:p>
            <a:pPr marL="0" indent="0" lvl="0">
              <a:lnSpc>
                <a:spcPts val="1993"/>
              </a:lnSpc>
              <a:spcBef>
                <a:spcPct val="0"/>
              </a:spcBef>
            </a:pPr>
          </a:p>
        </p:txBody>
      </p:sp>
      <p:sp>
        <p:nvSpPr>
          <p:cNvPr name="TextBox 14" id="14"/>
          <p:cNvSpPr txBox="true"/>
          <p:nvPr/>
        </p:nvSpPr>
        <p:spPr>
          <a:xfrm rot="0">
            <a:off x="13337621" y="9500303"/>
            <a:ext cx="3102830" cy="297180"/>
          </a:xfrm>
          <a:prstGeom prst="rect">
            <a:avLst/>
          </a:prstGeom>
        </p:spPr>
        <p:txBody>
          <a:bodyPr anchor="t" rtlCol="false" tIns="0" lIns="0" bIns="0" rIns="0">
            <a:spAutoFit/>
          </a:bodyPr>
          <a:lstStyle/>
          <a:p>
            <a:pPr algn="r">
              <a:lnSpc>
                <a:spcPts val="2520"/>
              </a:lnSpc>
            </a:pPr>
            <a:r>
              <a:rPr lang="en-US" sz="1800" u="none">
                <a:solidFill>
                  <a:srgbClr val="FFFFFF"/>
                </a:solidFill>
                <a:latin typeface="Nourd Bold"/>
              </a:rPr>
              <a:t>Back to Agenda Page</a:t>
            </a:r>
          </a:p>
        </p:txBody>
      </p:sp>
      <p:sp>
        <p:nvSpPr>
          <p:cNvPr name="Freeform 15" id="15"/>
          <p:cNvSpPr/>
          <p:nvPr/>
        </p:nvSpPr>
        <p:spPr>
          <a:xfrm flipH="false" flipV="false" rot="0">
            <a:off x="202780" y="7938452"/>
            <a:ext cx="3391716" cy="669864"/>
          </a:xfrm>
          <a:custGeom>
            <a:avLst/>
            <a:gdLst/>
            <a:ahLst/>
            <a:cxnLst/>
            <a:rect r="r" b="b" t="t" l="l"/>
            <a:pathLst>
              <a:path h="669864" w="3391716">
                <a:moveTo>
                  <a:pt x="0" y="0"/>
                </a:moveTo>
                <a:lnTo>
                  <a:pt x="3391717" y="0"/>
                </a:lnTo>
                <a:lnTo>
                  <a:pt x="3391717" y="669864"/>
                </a:lnTo>
                <a:lnTo>
                  <a:pt x="0" y="669864"/>
                </a:lnTo>
                <a:lnTo>
                  <a:pt x="0" y="0"/>
                </a:lnTo>
                <a:close/>
              </a:path>
            </a:pathLst>
          </a:custGeom>
          <a:blipFill>
            <a:blip r:embed="rId8"/>
            <a:stretch>
              <a:fillRect l="0" t="0" r="0" b="0"/>
            </a:stretch>
          </a:blipFill>
        </p:spPr>
      </p:sp>
      <p:sp>
        <p:nvSpPr>
          <p:cNvPr name="Freeform 16" id="16"/>
          <p:cNvSpPr/>
          <p:nvPr/>
        </p:nvSpPr>
        <p:spPr>
          <a:xfrm flipH="false" flipV="false" rot="0">
            <a:off x="202780" y="163312"/>
            <a:ext cx="4941110" cy="1101762"/>
          </a:xfrm>
          <a:custGeom>
            <a:avLst/>
            <a:gdLst/>
            <a:ahLst/>
            <a:cxnLst/>
            <a:rect r="r" b="b" t="t" l="l"/>
            <a:pathLst>
              <a:path h="1101762" w="4941110">
                <a:moveTo>
                  <a:pt x="0" y="0"/>
                </a:moveTo>
                <a:lnTo>
                  <a:pt x="4941110" y="0"/>
                </a:lnTo>
                <a:lnTo>
                  <a:pt x="4941110" y="1101762"/>
                </a:lnTo>
                <a:lnTo>
                  <a:pt x="0" y="1101762"/>
                </a:lnTo>
                <a:lnTo>
                  <a:pt x="0" y="0"/>
                </a:lnTo>
                <a:close/>
              </a:path>
            </a:pathLst>
          </a:custGeom>
          <a:blipFill>
            <a:blip r:embed="rId9"/>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4492205"/>
            <a:ext cx="7843358" cy="4114800"/>
            <a:chOff x="0" y="0"/>
            <a:chExt cx="2065740" cy="1083733"/>
          </a:xfrm>
        </p:grpSpPr>
        <p:sp>
          <p:nvSpPr>
            <p:cNvPr name="Freeform 3" id="3"/>
            <p:cNvSpPr/>
            <p:nvPr/>
          </p:nvSpPr>
          <p:spPr>
            <a:xfrm flipH="false" flipV="false" rot="0">
              <a:off x="0" y="0"/>
              <a:ext cx="2065740" cy="1083733"/>
            </a:xfrm>
            <a:custGeom>
              <a:avLst/>
              <a:gdLst/>
              <a:ahLst/>
              <a:cxnLst/>
              <a:rect r="r" b="b" t="t" l="l"/>
              <a:pathLst>
                <a:path h="1083733" w="2065740">
                  <a:moveTo>
                    <a:pt x="49353" y="0"/>
                  </a:moveTo>
                  <a:lnTo>
                    <a:pt x="2016387" y="0"/>
                  </a:lnTo>
                  <a:cubicBezTo>
                    <a:pt x="2043644" y="0"/>
                    <a:pt x="2065740" y="22096"/>
                    <a:pt x="2065740" y="49353"/>
                  </a:cubicBezTo>
                  <a:lnTo>
                    <a:pt x="2065740" y="1034380"/>
                  </a:lnTo>
                  <a:cubicBezTo>
                    <a:pt x="2065740" y="1061637"/>
                    <a:pt x="2043644" y="1083733"/>
                    <a:pt x="2016387" y="1083733"/>
                  </a:cubicBezTo>
                  <a:lnTo>
                    <a:pt x="49353" y="1083733"/>
                  </a:lnTo>
                  <a:cubicBezTo>
                    <a:pt x="22096" y="1083733"/>
                    <a:pt x="0" y="1061637"/>
                    <a:pt x="0" y="1034380"/>
                  </a:cubicBezTo>
                  <a:lnTo>
                    <a:pt x="0" y="49353"/>
                  </a:lnTo>
                  <a:cubicBezTo>
                    <a:pt x="0" y="22096"/>
                    <a:pt x="22096" y="0"/>
                    <a:pt x="49353" y="0"/>
                  </a:cubicBezTo>
                  <a:close/>
                </a:path>
              </a:pathLst>
            </a:custGeom>
            <a:solidFill>
              <a:srgbClr val="6D85FF">
                <a:alpha val="29804"/>
              </a:srgbClr>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2821256" y="4723438"/>
            <a:ext cx="3797075" cy="1044196"/>
          </a:xfrm>
          <a:custGeom>
            <a:avLst/>
            <a:gdLst/>
            <a:ahLst/>
            <a:cxnLst/>
            <a:rect r="r" b="b" t="t" l="l"/>
            <a:pathLst>
              <a:path h="1044196" w="3797075">
                <a:moveTo>
                  <a:pt x="0" y="0"/>
                </a:moveTo>
                <a:lnTo>
                  <a:pt x="3797075" y="0"/>
                </a:lnTo>
                <a:lnTo>
                  <a:pt x="3797075" y="1044195"/>
                </a:lnTo>
                <a:lnTo>
                  <a:pt x="0" y="1044195"/>
                </a:lnTo>
                <a:lnTo>
                  <a:pt x="0" y="0"/>
                </a:lnTo>
                <a:close/>
              </a:path>
            </a:pathLst>
          </a:custGeom>
          <a:blipFill>
            <a:blip r:embed="rId2"/>
            <a:stretch>
              <a:fillRect l="0" t="0" r="0" b="0"/>
            </a:stretch>
          </a:blipFill>
        </p:spPr>
      </p:sp>
      <p:grpSp>
        <p:nvGrpSpPr>
          <p:cNvPr name="Group 6" id="6"/>
          <p:cNvGrpSpPr/>
          <p:nvPr/>
        </p:nvGrpSpPr>
        <p:grpSpPr>
          <a:xfrm rot="0">
            <a:off x="9415942" y="4492205"/>
            <a:ext cx="7843358" cy="4114800"/>
            <a:chOff x="0" y="0"/>
            <a:chExt cx="2065740" cy="1083733"/>
          </a:xfrm>
        </p:grpSpPr>
        <p:sp>
          <p:nvSpPr>
            <p:cNvPr name="Freeform 7" id="7"/>
            <p:cNvSpPr/>
            <p:nvPr/>
          </p:nvSpPr>
          <p:spPr>
            <a:xfrm flipH="false" flipV="false" rot="0">
              <a:off x="0" y="0"/>
              <a:ext cx="2065740" cy="1083733"/>
            </a:xfrm>
            <a:custGeom>
              <a:avLst/>
              <a:gdLst/>
              <a:ahLst/>
              <a:cxnLst/>
              <a:rect r="r" b="b" t="t" l="l"/>
              <a:pathLst>
                <a:path h="1083733" w="2065740">
                  <a:moveTo>
                    <a:pt x="49353" y="0"/>
                  </a:moveTo>
                  <a:lnTo>
                    <a:pt x="2016387" y="0"/>
                  </a:lnTo>
                  <a:cubicBezTo>
                    <a:pt x="2043644" y="0"/>
                    <a:pt x="2065740" y="22096"/>
                    <a:pt x="2065740" y="49353"/>
                  </a:cubicBezTo>
                  <a:lnTo>
                    <a:pt x="2065740" y="1034380"/>
                  </a:lnTo>
                  <a:cubicBezTo>
                    <a:pt x="2065740" y="1061637"/>
                    <a:pt x="2043644" y="1083733"/>
                    <a:pt x="2016387" y="1083733"/>
                  </a:cubicBezTo>
                  <a:lnTo>
                    <a:pt x="49353" y="1083733"/>
                  </a:lnTo>
                  <a:cubicBezTo>
                    <a:pt x="22096" y="1083733"/>
                    <a:pt x="0" y="1061637"/>
                    <a:pt x="0" y="1034380"/>
                  </a:cubicBezTo>
                  <a:lnTo>
                    <a:pt x="0" y="49353"/>
                  </a:lnTo>
                  <a:cubicBezTo>
                    <a:pt x="0" y="22096"/>
                    <a:pt x="22096" y="0"/>
                    <a:pt x="49353" y="0"/>
                  </a:cubicBezTo>
                  <a:close/>
                </a:path>
              </a:pathLst>
            </a:custGeom>
            <a:solidFill>
              <a:srgbClr val="6D85FF">
                <a:alpha val="29804"/>
              </a:srgbClr>
            </a:solidFill>
          </p:spPr>
        </p:sp>
        <p:sp>
          <p:nvSpPr>
            <p:cNvPr name="TextBox 8" id="8"/>
            <p:cNvSpPr txBox="true"/>
            <p:nvPr/>
          </p:nvSpPr>
          <p:spPr>
            <a:xfrm>
              <a:off x="0" y="-47625"/>
              <a:ext cx="812800" cy="860425"/>
            </a:xfrm>
            <a:prstGeom prst="rect">
              <a:avLst/>
            </a:prstGeom>
          </p:spPr>
          <p:txBody>
            <a:bodyPr anchor="ctr" rtlCol="false" tIns="50800" lIns="50800" bIns="50800" rIns="50800"/>
            <a:lstStyle/>
            <a:p>
              <a:pPr algn="ctr">
                <a:lnSpc>
                  <a:spcPts val="3499"/>
                </a:lnSpc>
              </a:pPr>
            </a:p>
          </p:txBody>
        </p:sp>
      </p:grpSp>
      <p:sp>
        <p:nvSpPr>
          <p:cNvPr name="Freeform 9" id="9"/>
          <p:cNvSpPr/>
          <p:nvPr/>
        </p:nvSpPr>
        <p:spPr>
          <a:xfrm flipH="false" flipV="false" rot="0">
            <a:off x="11371885" y="4723438"/>
            <a:ext cx="3797075" cy="1044196"/>
          </a:xfrm>
          <a:custGeom>
            <a:avLst/>
            <a:gdLst/>
            <a:ahLst/>
            <a:cxnLst/>
            <a:rect r="r" b="b" t="t" l="l"/>
            <a:pathLst>
              <a:path h="1044196" w="3797075">
                <a:moveTo>
                  <a:pt x="0" y="0"/>
                </a:moveTo>
                <a:lnTo>
                  <a:pt x="3797075" y="0"/>
                </a:lnTo>
                <a:lnTo>
                  <a:pt x="3797075" y="1044195"/>
                </a:lnTo>
                <a:lnTo>
                  <a:pt x="0" y="1044195"/>
                </a:lnTo>
                <a:lnTo>
                  <a:pt x="0" y="0"/>
                </a:lnTo>
                <a:close/>
              </a:path>
            </a:pathLst>
          </a:custGeom>
          <a:blipFill>
            <a:blip r:embed="rId2"/>
            <a:stretch>
              <a:fillRect l="0" t="0" r="0" b="0"/>
            </a:stretch>
          </a:blipFill>
        </p:spPr>
      </p:sp>
      <p:sp>
        <p:nvSpPr>
          <p:cNvPr name="Freeform 10" id="10"/>
          <p:cNvSpPr/>
          <p:nvPr/>
        </p:nvSpPr>
        <p:spPr>
          <a:xfrm flipH="false" flipV="false" rot="0">
            <a:off x="13867584" y="3517877"/>
            <a:ext cx="3391716" cy="669864"/>
          </a:xfrm>
          <a:custGeom>
            <a:avLst/>
            <a:gdLst/>
            <a:ahLst/>
            <a:cxnLst/>
            <a:rect r="r" b="b" t="t" l="l"/>
            <a:pathLst>
              <a:path h="669864" w="3391716">
                <a:moveTo>
                  <a:pt x="0" y="0"/>
                </a:moveTo>
                <a:lnTo>
                  <a:pt x="3391716" y="0"/>
                </a:lnTo>
                <a:lnTo>
                  <a:pt x="3391716" y="669864"/>
                </a:lnTo>
                <a:lnTo>
                  <a:pt x="0" y="669864"/>
                </a:lnTo>
                <a:lnTo>
                  <a:pt x="0" y="0"/>
                </a:lnTo>
                <a:close/>
              </a:path>
            </a:pathLst>
          </a:custGeom>
          <a:blipFill>
            <a:blip r:embed="rId3"/>
            <a:stretch>
              <a:fillRect l="0" t="0" r="0" b="0"/>
            </a:stretch>
          </a:blipFill>
        </p:spPr>
      </p:sp>
      <p:sp>
        <p:nvSpPr>
          <p:cNvPr name="Freeform 11" id="11"/>
          <p:cNvSpPr/>
          <p:nvPr/>
        </p:nvSpPr>
        <p:spPr>
          <a:xfrm flipH="false" flipV="false" rot="0">
            <a:off x="14287893" y="1166594"/>
            <a:ext cx="2551098" cy="2184377"/>
          </a:xfrm>
          <a:custGeom>
            <a:avLst/>
            <a:gdLst/>
            <a:ahLst/>
            <a:cxnLst/>
            <a:rect r="r" b="b" t="t" l="l"/>
            <a:pathLst>
              <a:path h="2184377" w="2551098">
                <a:moveTo>
                  <a:pt x="0" y="0"/>
                </a:moveTo>
                <a:lnTo>
                  <a:pt x="2551098" y="0"/>
                </a:lnTo>
                <a:lnTo>
                  <a:pt x="2551098" y="2184377"/>
                </a:lnTo>
                <a:lnTo>
                  <a:pt x="0" y="2184377"/>
                </a:lnTo>
                <a:lnTo>
                  <a:pt x="0" y="0"/>
                </a:lnTo>
                <a:close/>
              </a:path>
            </a:pathLst>
          </a:custGeom>
          <a:blipFill>
            <a:blip r:embed="rId4"/>
            <a:stretch>
              <a:fillRect l="0" t="0" r="0" b="0"/>
            </a:stretch>
          </a:blipFill>
        </p:spPr>
      </p:sp>
      <p:sp>
        <p:nvSpPr>
          <p:cNvPr name="TextBox 12" id="12"/>
          <p:cNvSpPr txBox="true"/>
          <p:nvPr/>
        </p:nvSpPr>
        <p:spPr>
          <a:xfrm rot="0">
            <a:off x="3268130" y="5021698"/>
            <a:ext cx="2903326" cy="447675"/>
          </a:xfrm>
          <a:prstGeom prst="rect">
            <a:avLst/>
          </a:prstGeom>
        </p:spPr>
        <p:txBody>
          <a:bodyPr anchor="t" rtlCol="false" tIns="0" lIns="0" bIns="0" rIns="0">
            <a:spAutoFit/>
          </a:bodyPr>
          <a:lstStyle/>
          <a:p>
            <a:pPr algn="ctr" marL="0" indent="0" lvl="0">
              <a:lnSpc>
                <a:spcPts val="3599"/>
              </a:lnSpc>
              <a:spcBef>
                <a:spcPct val="0"/>
              </a:spcBef>
            </a:pPr>
            <a:r>
              <a:rPr lang="en-US" sz="2999">
                <a:solidFill>
                  <a:srgbClr val="000000"/>
                </a:solidFill>
                <a:latin typeface="Rubik Bold"/>
              </a:rPr>
              <a:t>1</a:t>
            </a:r>
          </a:p>
        </p:txBody>
      </p:sp>
      <p:grpSp>
        <p:nvGrpSpPr>
          <p:cNvPr name="Group 13" id="13"/>
          <p:cNvGrpSpPr/>
          <p:nvPr/>
        </p:nvGrpSpPr>
        <p:grpSpPr>
          <a:xfrm rot="0">
            <a:off x="1028700" y="1028700"/>
            <a:ext cx="12308921" cy="3194374"/>
            <a:chOff x="0" y="0"/>
            <a:chExt cx="16411895" cy="4259165"/>
          </a:xfrm>
        </p:grpSpPr>
        <p:sp>
          <p:nvSpPr>
            <p:cNvPr name="TextBox 14" id="14"/>
            <p:cNvSpPr txBox="true"/>
            <p:nvPr/>
          </p:nvSpPr>
          <p:spPr>
            <a:xfrm rot="0">
              <a:off x="0" y="-66675"/>
              <a:ext cx="16411895" cy="1590669"/>
            </a:xfrm>
            <a:prstGeom prst="rect">
              <a:avLst/>
            </a:prstGeom>
          </p:spPr>
          <p:txBody>
            <a:bodyPr anchor="t" rtlCol="false" tIns="0" lIns="0" bIns="0" rIns="0">
              <a:spAutoFit/>
            </a:bodyPr>
            <a:lstStyle/>
            <a:p>
              <a:pPr algn="ctr" marL="0" indent="0" lvl="0">
                <a:lnSpc>
                  <a:spcPts val="9750"/>
                </a:lnSpc>
              </a:pPr>
              <a:r>
                <a:rPr lang="en-US" sz="7500">
                  <a:solidFill>
                    <a:srgbClr val="641CB5"/>
                  </a:solidFill>
                  <a:latin typeface="Nourd Bold"/>
                </a:rPr>
                <a:t>Rumusan Masalah</a:t>
              </a:r>
            </a:p>
          </p:txBody>
        </p:sp>
        <p:sp>
          <p:nvSpPr>
            <p:cNvPr name="TextBox 15" id="15"/>
            <p:cNvSpPr txBox="true"/>
            <p:nvPr/>
          </p:nvSpPr>
          <p:spPr>
            <a:xfrm rot="0">
              <a:off x="0" y="1978245"/>
              <a:ext cx="16411895" cy="2280921"/>
            </a:xfrm>
            <a:prstGeom prst="rect">
              <a:avLst/>
            </a:prstGeom>
          </p:spPr>
          <p:txBody>
            <a:bodyPr anchor="t" rtlCol="false" tIns="0" lIns="0" bIns="0" rIns="0">
              <a:spAutoFit/>
            </a:bodyPr>
            <a:lstStyle/>
            <a:p>
              <a:pPr>
                <a:lnSpc>
                  <a:spcPts val="4899"/>
                </a:lnSpc>
              </a:pPr>
              <a:r>
                <a:rPr lang="en-US" sz="3499">
                  <a:solidFill>
                    <a:srgbClr val="641CB5"/>
                  </a:solidFill>
                  <a:latin typeface="Rubik"/>
                </a:rPr>
                <a:t>Dari latar belakang diatas, maka dapat dirumuskan masalah yang akan dibahas pada tugas akhir ini yaitu:</a:t>
              </a:r>
            </a:p>
            <a:p>
              <a:pPr>
                <a:lnSpc>
                  <a:spcPts val="3919"/>
                </a:lnSpc>
              </a:pPr>
            </a:p>
          </p:txBody>
        </p:sp>
      </p:grpSp>
      <p:sp>
        <p:nvSpPr>
          <p:cNvPr name="TextBox 16" id="16"/>
          <p:cNvSpPr txBox="true"/>
          <p:nvPr/>
        </p:nvSpPr>
        <p:spPr>
          <a:xfrm rot="0">
            <a:off x="1028700" y="5900983"/>
            <a:ext cx="7843358" cy="3098166"/>
          </a:xfrm>
          <a:prstGeom prst="rect">
            <a:avLst/>
          </a:prstGeom>
        </p:spPr>
        <p:txBody>
          <a:bodyPr anchor="t" rtlCol="false" tIns="0" lIns="0" bIns="0" rIns="0">
            <a:spAutoFit/>
          </a:bodyPr>
          <a:lstStyle/>
          <a:p>
            <a:pPr algn="ctr">
              <a:lnSpc>
                <a:spcPts val="4199"/>
              </a:lnSpc>
            </a:pPr>
            <a:r>
              <a:rPr lang="en-US" sz="2999">
                <a:solidFill>
                  <a:srgbClr val="641CB5"/>
                </a:solidFill>
                <a:latin typeface="Rubik"/>
              </a:rPr>
              <a:t> Bagaimana membangun sebuah sistem informasi penjualan berbasis Mobile Applications Framework untuk Addictive Clothing Store agar dapat mengembangkan bisnis usahanya?</a:t>
            </a:r>
          </a:p>
          <a:p>
            <a:pPr algn="l">
              <a:lnSpc>
                <a:spcPts val="3919"/>
              </a:lnSpc>
            </a:pPr>
          </a:p>
        </p:txBody>
      </p:sp>
      <p:sp>
        <p:nvSpPr>
          <p:cNvPr name="TextBox 17" id="17"/>
          <p:cNvSpPr txBox="true"/>
          <p:nvPr/>
        </p:nvSpPr>
        <p:spPr>
          <a:xfrm rot="0">
            <a:off x="9567369" y="5891458"/>
            <a:ext cx="7406107" cy="3155461"/>
          </a:xfrm>
          <a:prstGeom prst="rect">
            <a:avLst/>
          </a:prstGeom>
        </p:spPr>
        <p:txBody>
          <a:bodyPr anchor="t" rtlCol="false" tIns="0" lIns="0" bIns="0" rIns="0">
            <a:spAutoFit/>
          </a:bodyPr>
          <a:lstStyle/>
          <a:p>
            <a:pPr algn="ctr">
              <a:lnSpc>
                <a:spcPts val="4202"/>
              </a:lnSpc>
            </a:pPr>
            <a:r>
              <a:rPr lang="en-US" sz="3001">
                <a:solidFill>
                  <a:srgbClr val="641CB5"/>
                </a:solidFill>
                <a:latin typeface="Rubik"/>
              </a:rPr>
              <a:t>Bagaimana merancang sistem informasi agar mempermudah konsumen untuk mendapatkan informasi produk terbaru dan melakukan transaksi tanpa harus mengunjungi toko?</a:t>
            </a:r>
          </a:p>
          <a:p>
            <a:pPr algn="ctr">
              <a:lnSpc>
                <a:spcPts val="3901"/>
              </a:lnSpc>
            </a:pPr>
          </a:p>
        </p:txBody>
      </p:sp>
      <p:sp>
        <p:nvSpPr>
          <p:cNvPr name="TextBox 18" id="18"/>
          <p:cNvSpPr txBox="true"/>
          <p:nvPr/>
        </p:nvSpPr>
        <p:spPr>
          <a:xfrm rot="0">
            <a:off x="11885958" y="5069323"/>
            <a:ext cx="2903326" cy="447675"/>
          </a:xfrm>
          <a:prstGeom prst="rect">
            <a:avLst/>
          </a:prstGeom>
        </p:spPr>
        <p:txBody>
          <a:bodyPr anchor="t" rtlCol="false" tIns="0" lIns="0" bIns="0" rIns="0">
            <a:spAutoFit/>
          </a:bodyPr>
          <a:lstStyle/>
          <a:p>
            <a:pPr algn="ctr" marL="0" indent="0" lvl="0">
              <a:lnSpc>
                <a:spcPts val="3599"/>
              </a:lnSpc>
              <a:spcBef>
                <a:spcPct val="0"/>
              </a:spcBef>
            </a:pPr>
            <a:r>
              <a:rPr lang="en-US" sz="2999">
                <a:solidFill>
                  <a:srgbClr val="000000"/>
                </a:solidFill>
                <a:latin typeface="Rubik Bold"/>
              </a:rPr>
              <a:t>2</a:t>
            </a:r>
          </a:p>
        </p:txBody>
      </p:sp>
      <p:sp>
        <p:nvSpPr>
          <p:cNvPr name="Freeform 19" id="19"/>
          <p:cNvSpPr/>
          <p:nvPr/>
        </p:nvSpPr>
        <p:spPr>
          <a:xfrm flipH="false" flipV="false" rot="0">
            <a:off x="16973476" y="9410700"/>
            <a:ext cx="1013470" cy="509269"/>
          </a:xfrm>
          <a:custGeom>
            <a:avLst/>
            <a:gdLst/>
            <a:ahLst/>
            <a:cxnLst/>
            <a:rect r="r" b="b" t="t" l="l"/>
            <a:pathLst>
              <a:path h="509269" w="1013470">
                <a:moveTo>
                  <a:pt x="0" y="0"/>
                </a:moveTo>
                <a:lnTo>
                  <a:pt x="1013470" y="0"/>
                </a:lnTo>
                <a:lnTo>
                  <a:pt x="1013470" y="509269"/>
                </a:lnTo>
                <a:lnTo>
                  <a:pt x="0" y="509269"/>
                </a:lnTo>
                <a:lnTo>
                  <a:pt x="0" y="0"/>
                </a:lnTo>
                <a:close/>
              </a:path>
            </a:pathLst>
          </a:custGeom>
          <a:blipFill>
            <a:blip r:embed="rId5"/>
            <a:stretch>
              <a:fillRect l="0" t="0" r="0" b="0"/>
            </a:stretch>
          </a:blipFill>
        </p:spPr>
      </p:sp>
      <p:sp>
        <p:nvSpPr>
          <p:cNvPr name="Freeform 20" id="20"/>
          <p:cNvSpPr/>
          <p:nvPr/>
        </p:nvSpPr>
        <p:spPr>
          <a:xfrm flipH="false" flipV="false" rot="0">
            <a:off x="17205860" y="9528878"/>
            <a:ext cx="548701" cy="259386"/>
          </a:xfrm>
          <a:custGeom>
            <a:avLst/>
            <a:gdLst/>
            <a:ahLst/>
            <a:cxnLst/>
            <a:rect r="r" b="b" t="t" l="l"/>
            <a:pathLst>
              <a:path h="259386" w="548701">
                <a:moveTo>
                  <a:pt x="0" y="0"/>
                </a:moveTo>
                <a:lnTo>
                  <a:pt x="548702" y="0"/>
                </a:lnTo>
                <a:lnTo>
                  <a:pt x="548702" y="259387"/>
                </a:lnTo>
                <a:lnTo>
                  <a:pt x="0" y="2593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21" id="21"/>
          <p:cNvSpPr/>
          <p:nvPr/>
        </p:nvSpPr>
        <p:spPr>
          <a:xfrm rot="0">
            <a:off x="0" y="9191625"/>
            <a:ext cx="18288000" cy="0"/>
          </a:xfrm>
          <a:prstGeom prst="line">
            <a:avLst/>
          </a:prstGeom>
          <a:ln cap="flat" w="9525">
            <a:solidFill>
              <a:srgbClr val="FFFFFF">
                <a:alpha val="33725"/>
              </a:srgbClr>
            </a:solidFill>
            <a:prstDash val="solid"/>
            <a:headEnd type="none" len="sm" w="sm"/>
            <a:tailEnd type="none" len="sm" w="sm"/>
          </a:ln>
        </p:spPr>
      </p:sp>
      <p:sp>
        <p:nvSpPr>
          <p:cNvPr name="Freeform 22" id="22"/>
          <p:cNvSpPr/>
          <p:nvPr/>
        </p:nvSpPr>
        <p:spPr>
          <a:xfrm flipH="false" flipV="false" rot="0">
            <a:off x="350701" y="64831"/>
            <a:ext cx="4941110" cy="1101762"/>
          </a:xfrm>
          <a:custGeom>
            <a:avLst/>
            <a:gdLst/>
            <a:ahLst/>
            <a:cxnLst/>
            <a:rect r="r" b="b" t="t" l="l"/>
            <a:pathLst>
              <a:path h="1101762" w="4941110">
                <a:moveTo>
                  <a:pt x="0" y="0"/>
                </a:moveTo>
                <a:lnTo>
                  <a:pt x="4941110" y="0"/>
                </a:lnTo>
                <a:lnTo>
                  <a:pt x="4941110" y="1101763"/>
                </a:lnTo>
                <a:lnTo>
                  <a:pt x="0" y="1101763"/>
                </a:lnTo>
                <a:lnTo>
                  <a:pt x="0" y="0"/>
                </a:lnTo>
                <a:close/>
              </a:path>
            </a:pathLst>
          </a:custGeom>
          <a:blipFill>
            <a:blip r:embed="rId8"/>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973476" y="9410700"/>
            <a:ext cx="1013470" cy="509269"/>
          </a:xfrm>
          <a:custGeom>
            <a:avLst/>
            <a:gdLst/>
            <a:ahLst/>
            <a:cxnLst/>
            <a:rect r="r" b="b" t="t" l="l"/>
            <a:pathLst>
              <a:path h="509269" w="1013470">
                <a:moveTo>
                  <a:pt x="0" y="0"/>
                </a:moveTo>
                <a:lnTo>
                  <a:pt x="1013470" y="0"/>
                </a:lnTo>
                <a:lnTo>
                  <a:pt x="1013470" y="509269"/>
                </a:lnTo>
                <a:lnTo>
                  <a:pt x="0" y="509269"/>
                </a:lnTo>
                <a:lnTo>
                  <a:pt x="0" y="0"/>
                </a:lnTo>
                <a:close/>
              </a:path>
            </a:pathLst>
          </a:custGeom>
          <a:blipFill>
            <a:blip r:embed="rId2"/>
            <a:stretch>
              <a:fillRect l="0" t="0" r="0" b="0"/>
            </a:stretch>
          </a:blipFill>
        </p:spPr>
      </p:sp>
      <p:sp>
        <p:nvSpPr>
          <p:cNvPr name="Freeform 3" id="3"/>
          <p:cNvSpPr/>
          <p:nvPr/>
        </p:nvSpPr>
        <p:spPr>
          <a:xfrm flipH="false" flipV="false" rot="0">
            <a:off x="17205860" y="9528878"/>
            <a:ext cx="548701" cy="259386"/>
          </a:xfrm>
          <a:custGeom>
            <a:avLst/>
            <a:gdLst/>
            <a:ahLst/>
            <a:cxnLst/>
            <a:rect r="r" b="b" t="t" l="l"/>
            <a:pathLst>
              <a:path h="259386" w="548701">
                <a:moveTo>
                  <a:pt x="0" y="0"/>
                </a:moveTo>
                <a:lnTo>
                  <a:pt x="548702" y="0"/>
                </a:lnTo>
                <a:lnTo>
                  <a:pt x="548702" y="259387"/>
                </a:lnTo>
                <a:lnTo>
                  <a:pt x="0" y="2593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0" y="9191625"/>
            <a:ext cx="18288000" cy="0"/>
          </a:xfrm>
          <a:prstGeom prst="line">
            <a:avLst/>
          </a:prstGeom>
          <a:ln cap="flat" w="9525">
            <a:solidFill>
              <a:srgbClr val="FFFFFF">
                <a:alpha val="33725"/>
              </a:srgbClr>
            </a:solidFill>
            <a:prstDash val="solid"/>
            <a:headEnd type="none" len="sm" w="sm"/>
            <a:tailEnd type="none" len="sm" w="sm"/>
          </a:ln>
        </p:spPr>
      </p:sp>
      <p:sp>
        <p:nvSpPr>
          <p:cNvPr name="AutoShape 5" id="5"/>
          <p:cNvSpPr/>
          <p:nvPr/>
        </p:nvSpPr>
        <p:spPr>
          <a:xfrm rot="1008">
            <a:off x="1028702" y="3828309"/>
            <a:ext cx="16230601" cy="0"/>
          </a:xfrm>
          <a:prstGeom prst="line">
            <a:avLst/>
          </a:prstGeom>
          <a:ln cap="rnd" w="114300">
            <a:solidFill>
              <a:srgbClr val="641CB5">
                <a:alpha val="29804"/>
              </a:srgbClr>
            </a:solidFill>
            <a:prstDash val="sysDot"/>
            <a:headEnd type="none" len="sm" w="sm"/>
            <a:tailEnd type="none" len="sm" w="sm"/>
          </a:ln>
        </p:spPr>
      </p:sp>
      <p:sp>
        <p:nvSpPr>
          <p:cNvPr name="TextBox 6" id="6"/>
          <p:cNvSpPr txBox="true"/>
          <p:nvPr/>
        </p:nvSpPr>
        <p:spPr>
          <a:xfrm rot="0">
            <a:off x="13337621" y="9500303"/>
            <a:ext cx="3102830" cy="297180"/>
          </a:xfrm>
          <a:prstGeom prst="rect">
            <a:avLst/>
          </a:prstGeom>
        </p:spPr>
        <p:txBody>
          <a:bodyPr anchor="t" rtlCol="false" tIns="0" lIns="0" bIns="0" rIns="0">
            <a:spAutoFit/>
          </a:bodyPr>
          <a:lstStyle/>
          <a:p>
            <a:pPr algn="r">
              <a:lnSpc>
                <a:spcPts val="2520"/>
              </a:lnSpc>
            </a:pPr>
            <a:r>
              <a:rPr lang="en-US" sz="1800" u="sng">
                <a:solidFill>
                  <a:srgbClr val="FFFFFF"/>
                </a:solidFill>
                <a:latin typeface="Nourd Bold"/>
                <a:hlinkClick r:id="rId5" action="ppaction://hlinksldjump"/>
              </a:rPr>
              <a:t>Back to Agenda Page</a:t>
            </a:r>
          </a:p>
        </p:txBody>
      </p:sp>
      <p:sp>
        <p:nvSpPr>
          <p:cNvPr name="TextBox 7" id="7"/>
          <p:cNvSpPr txBox="true"/>
          <p:nvPr/>
        </p:nvSpPr>
        <p:spPr>
          <a:xfrm rot="0">
            <a:off x="3538597" y="962025"/>
            <a:ext cx="11210807" cy="1209670"/>
          </a:xfrm>
          <a:prstGeom prst="rect">
            <a:avLst/>
          </a:prstGeom>
        </p:spPr>
        <p:txBody>
          <a:bodyPr anchor="t" rtlCol="false" tIns="0" lIns="0" bIns="0" rIns="0">
            <a:spAutoFit/>
          </a:bodyPr>
          <a:lstStyle/>
          <a:p>
            <a:pPr algn="ctr" marL="0" indent="0" lvl="0">
              <a:lnSpc>
                <a:spcPts val="9750"/>
              </a:lnSpc>
            </a:pPr>
            <a:r>
              <a:rPr lang="en-US" sz="7500">
                <a:solidFill>
                  <a:srgbClr val="641CB5"/>
                </a:solidFill>
                <a:latin typeface="Nourd Bold"/>
              </a:rPr>
              <a:t>Tujuan</a:t>
            </a:r>
          </a:p>
        </p:txBody>
      </p:sp>
      <p:sp>
        <p:nvSpPr>
          <p:cNvPr name="Freeform 8" id="8"/>
          <p:cNvSpPr/>
          <p:nvPr/>
        </p:nvSpPr>
        <p:spPr>
          <a:xfrm flipH="false" flipV="false" rot="0">
            <a:off x="4756540" y="3588682"/>
            <a:ext cx="475086" cy="474492"/>
          </a:xfrm>
          <a:custGeom>
            <a:avLst/>
            <a:gdLst/>
            <a:ahLst/>
            <a:cxnLst/>
            <a:rect r="r" b="b" t="t" l="l"/>
            <a:pathLst>
              <a:path h="474492" w="475086">
                <a:moveTo>
                  <a:pt x="0" y="0"/>
                </a:moveTo>
                <a:lnTo>
                  <a:pt x="475086" y="0"/>
                </a:lnTo>
                <a:lnTo>
                  <a:pt x="475086" y="474492"/>
                </a:lnTo>
                <a:lnTo>
                  <a:pt x="0" y="474492"/>
                </a:lnTo>
                <a:lnTo>
                  <a:pt x="0" y="0"/>
                </a:lnTo>
                <a:close/>
              </a:path>
            </a:pathLst>
          </a:custGeom>
          <a:blipFill>
            <a:blip r:embed="rId6"/>
            <a:stretch>
              <a:fillRect l="0" t="0" r="0" b="0"/>
            </a:stretch>
          </a:blipFill>
        </p:spPr>
      </p:sp>
      <p:sp>
        <p:nvSpPr>
          <p:cNvPr name="TextBox 9" id="9"/>
          <p:cNvSpPr txBox="true"/>
          <p:nvPr/>
        </p:nvSpPr>
        <p:spPr>
          <a:xfrm rot="0">
            <a:off x="2088306" y="4467225"/>
            <a:ext cx="6243245" cy="4476750"/>
          </a:xfrm>
          <a:prstGeom prst="rect">
            <a:avLst/>
          </a:prstGeom>
        </p:spPr>
        <p:txBody>
          <a:bodyPr anchor="t" rtlCol="false" tIns="0" lIns="0" bIns="0" rIns="0">
            <a:spAutoFit/>
          </a:bodyPr>
          <a:lstStyle/>
          <a:p>
            <a:pPr marL="0" indent="0" lvl="0">
              <a:lnSpc>
                <a:spcPts val="3599"/>
              </a:lnSpc>
              <a:spcBef>
                <a:spcPct val="0"/>
              </a:spcBef>
            </a:pPr>
            <a:r>
              <a:rPr lang="en-US" sz="2999">
                <a:solidFill>
                  <a:srgbClr val="641CB5"/>
                </a:solidFill>
                <a:latin typeface="Rubik Bold"/>
              </a:rPr>
              <a:t>1. MEMBUAT SISTEM INFORMASI YANG MEMBANTU PROMOSI DAN BRANDING ADDICTIVE CLOTHING. DENGAN SISTEM INFORMASI INI, ADDICTIVE CLOTHING DAPAT MEMPERLUAS JANGKAUAN PROMOSI DAN MEMPERKUAT CITRA MEREK MEREKA DALAM INDUSTRI FASHION.</a:t>
            </a:r>
          </a:p>
        </p:txBody>
      </p:sp>
      <p:sp>
        <p:nvSpPr>
          <p:cNvPr name="Freeform 10" id="10"/>
          <p:cNvSpPr/>
          <p:nvPr/>
        </p:nvSpPr>
        <p:spPr>
          <a:xfrm flipH="false" flipV="false" rot="0">
            <a:off x="12097098" y="3648213"/>
            <a:ext cx="435681" cy="435137"/>
          </a:xfrm>
          <a:custGeom>
            <a:avLst/>
            <a:gdLst/>
            <a:ahLst/>
            <a:cxnLst/>
            <a:rect r="r" b="b" t="t" l="l"/>
            <a:pathLst>
              <a:path h="435137" w="435681">
                <a:moveTo>
                  <a:pt x="0" y="0"/>
                </a:moveTo>
                <a:lnTo>
                  <a:pt x="435682" y="0"/>
                </a:lnTo>
                <a:lnTo>
                  <a:pt x="435682" y="435137"/>
                </a:lnTo>
                <a:lnTo>
                  <a:pt x="0" y="435137"/>
                </a:lnTo>
                <a:lnTo>
                  <a:pt x="0" y="0"/>
                </a:lnTo>
                <a:close/>
              </a:path>
            </a:pathLst>
          </a:custGeom>
          <a:blipFill>
            <a:blip r:embed="rId6"/>
            <a:stretch>
              <a:fillRect l="0" t="0" r="0" b="0"/>
            </a:stretch>
          </a:blipFill>
        </p:spPr>
      </p:sp>
      <p:sp>
        <p:nvSpPr>
          <p:cNvPr name="Freeform 11" id="11"/>
          <p:cNvSpPr/>
          <p:nvPr/>
        </p:nvSpPr>
        <p:spPr>
          <a:xfrm flipH="false" flipV="false" rot="0">
            <a:off x="503101" y="217231"/>
            <a:ext cx="4941110" cy="1101762"/>
          </a:xfrm>
          <a:custGeom>
            <a:avLst/>
            <a:gdLst/>
            <a:ahLst/>
            <a:cxnLst/>
            <a:rect r="r" b="b" t="t" l="l"/>
            <a:pathLst>
              <a:path h="1101762" w="4941110">
                <a:moveTo>
                  <a:pt x="0" y="0"/>
                </a:moveTo>
                <a:lnTo>
                  <a:pt x="4941110" y="0"/>
                </a:lnTo>
                <a:lnTo>
                  <a:pt x="4941110" y="1101763"/>
                </a:lnTo>
                <a:lnTo>
                  <a:pt x="0" y="1101763"/>
                </a:lnTo>
                <a:lnTo>
                  <a:pt x="0" y="0"/>
                </a:lnTo>
                <a:close/>
              </a:path>
            </a:pathLst>
          </a:custGeom>
          <a:blipFill>
            <a:blip r:embed="rId7"/>
            <a:stretch>
              <a:fillRect l="0" t="0" r="0" b="0"/>
            </a:stretch>
          </a:blipFill>
        </p:spPr>
      </p:sp>
      <p:sp>
        <p:nvSpPr>
          <p:cNvPr name="Freeform 12" id="12"/>
          <p:cNvSpPr/>
          <p:nvPr/>
        </p:nvSpPr>
        <p:spPr>
          <a:xfrm flipH="false" flipV="false" rot="0">
            <a:off x="16805518" y="18966"/>
            <a:ext cx="1482482" cy="1482482"/>
          </a:xfrm>
          <a:custGeom>
            <a:avLst/>
            <a:gdLst/>
            <a:ahLst/>
            <a:cxnLst/>
            <a:rect r="r" b="b" t="t" l="l"/>
            <a:pathLst>
              <a:path h="1482482" w="1482482">
                <a:moveTo>
                  <a:pt x="0" y="0"/>
                </a:moveTo>
                <a:lnTo>
                  <a:pt x="1482482" y="0"/>
                </a:lnTo>
                <a:lnTo>
                  <a:pt x="1482482" y="1482482"/>
                </a:lnTo>
                <a:lnTo>
                  <a:pt x="0" y="1482482"/>
                </a:lnTo>
                <a:lnTo>
                  <a:pt x="0" y="0"/>
                </a:lnTo>
                <a:close/>
              </a:path>
            </a:pathLst>
          </a:custGeom>
          <a:blipFill>
            <a:blip r:embed="rId8"/>
            <a:stretch>
              <a:fillRect l="0" t="0" r="0" b="0"/>
            </a:stretch>
          </a:blipFill>
        </p:spPr>
      </p:sp>
      <p:sp>
        <p:nvSpPr>
          <p:cNvPr name="Freeform 13" id="13"/>
          <p:cNvSpPr/>
          <p:nvPr/>
        </p:nvSpPr>
        <p:spPr>
          <a:xfrm flipH="false" flipV="false" rot="4977080">
            <a:off x="1593953" y="8168878"/>
            <a:ext cx="830504" cy="2979388"/>
          </a:xfrm>
          <a:custGeom>
            <a:avLst/>
            <a:gdLst/>
            <a:ahLst/>
            <a:cxnLst/>
            <a:rect r="r" b="b" t="t" l="l"/>
            <a:pathLst>
              <a:path h="2979388" w="830504">
                <a:moveTo>
                  <a:pt x="0" y="0"/>
                </a:moveTo>
                <a:lnTo>
                  <a:pt x="830504" y="0"/>
                </a:lnTo>
                <a:lnTo>
                  <a:pt x="830504" y="2979387"/>
                </a:lnTo>
                <a:lnTo>
                  <a:pt x="0" y="2979387"/>
                </a:lnTo>
                <a:lnTo>
                  <a:pt x="0" y="0"/>
                </a:lnTo>
                <a:close/>
              </a:path>
            </a:pathLst>
          </a:custGeom>
          <a:blipFill>
            <a:blip r:embed="rId9"/>
            <a:stretch>
              <a:fillRect l="0" t="0" r="0" b="0"/>
            </a:stretch>
          </a:blipFill>
        </p:spPr>
      </p:sp>
      <p:sp>
        <p:nvSpPr>
          <p:cNvPr name="Freeform 14" id="14"/>
          <p:cNvSpPr/>
          <p:nvPr/>
        </p:nvSpPr>
        <p:spPr>
          <a:xfrm flipH="false" flipV="false" rot="0">
            <a:off x="1246660" y="5482399"/>
            <a:ext cx="16012640" cy="16012640"/>
          </a:xfrm>
          <a:custGeom>
            <a:avLst/>
            <a:gdLst/>
            <a:ahLst/>
            <a:cxnLst/>
            <a:rect r="r" b="b" t="t" l="l"/>
            <a:pathLst>
              <a:path h="16012640" w="16012640">
                <a:moveTo>
                  <a:pt x="0" y="0"/>
                </a:moveTo>
                <a:lnTo>
                  <a:pt x="16012640" y="0"/>
                </a:lnTo>
                <a:lnTo>
                  <a:pt x="16012640" y="16012640"/>
                </a:lnTo>
                <a:lnTo>
                  <a:pt x="0" y="1601264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5" id="15"/>
          <p:cNvSpPr txBox="true"/>
          <p:nvPr/>
        </p:nvSpPr>
        <p:spPr>
          <a:xfrm rot="0">
            <a:off x="9854166" y="4467225"/>
            <a:ext cx="6243245" cy="4476750"/>
          </a:xfrm>
          <a:prstGeom prst="rect">
            <a:avLst/>
          </a:prstGeom>
        </p:spPr>
        <p:txBody>
          <a:bodyPr anchor="t" rtlCol="false" tIns="0" lIns="0" bIns="0" rIns="0">
            <a:spAutoFit/>
          </a:bodyPr>
          <a:lstStyle/>
          <a:p>
            <a:pPr>
              <a:lnSpc>
                <a:spcPts val="3599"/>
              </a:lnSpc>
            </a:pPr>
            <a:r>
              <a:rPr lang="en-US" sz="2999">
                <a:solidFill>
                  <a:srgbClr val="641CB5"/>
                </a:solidFill>
                <a:latin typeface="Rubik Bold"/>
              </a:rPr>
              <a:t>2. MEMBANTU MEMBUAT SISTEM INFORMASI YANG MEMPERMUDAH PELANGAN UNTUK BERKONSULTASI MENGENAI DESAIN YANG DIINGINKAN, DAN JUGA UNTUK MEMUDAHKAN PELANGGAN DALAM PEMESANAN PRODUK SECARA DETAIL.</a:t>
            </a:r>
          </a:p>
          <a:p>
            <a:pPr algn="ctr" marL="0" indent="0" lvl="0">
              <a:lnSpc>
                <a:spcPts val="3599"/>
              </a:lnSpc>
              <a:spcBef>
                <a:spcPct val="0"/>
              </a:spcBef>
            </a:pPr>
          </a:p>
        </p:txBody>
      </p:sp>
      <p:sp>
        <p:nvSpPr>
          <p:cNvPr name="Freeform 16" id="16"/>
          <p:cNvSpPr/>
          <p:nvPr/>
        </p:nvSpPr>
        <p:spPr>
          <a:xfrm flipH="false" flipV="false" rot="0">
            <a:off x="11089283" y="544797"/>
            <a:ext cx="1443496" cy="1703241"/>
          </a:xfrm>
          <a:custGeom>
            <a:avLst/>
            <a:gdLst/>
            <a:ahLst/>
            <a:cxnLst/>
            <a:rect r="r" b="b" t="t" l="l"/>
            <a:pathLst>
              <a:path h="1703241" w="1443496">
                <a:moveTo>
                  <a:pt x="0" y="0"/>
                </a:moveTo>
                <a:lnTo>
                  <a:pt x="1443497" y="0"/>
                </a:lnTo>
                <a:lnTo>
                  <a:pt x="1443497" y="1703241"/>
                </a:lnTo>
                <a:lnTo>
                  <a:pt x="0" y="1703241"/>
                </a:lnTo>
                <a:lnTo>
                  <a:pt x="0" y="0"/>
                </a:lnTo>
                <a:close/>
              </a:path>
            </a:pathLst>
          </a:custGeom>
          <a:blipFill>
            <a:blip r:embed="rId12"/>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21329">
            <a:off x="-279992" y="7389994"/>
            <a:ext cx="2082701" cy="1598473"/>
          </a:xfrm>
          <a:custGeom>
            <a:avLst/>
            <a:gdLst/>
            <a:ahLst/>
            <a:cxnLst/>
            <a:rect r="r" b="b" t="t" l="l"/>
            <a:pathLst>
              <a:path h="1598473" w="2082701">
                <a:moveTo>
                  <a:pt x="0" y="0"/>
                </a:moveTo>
                <a:lnTo>
                  <a:pt x="2082701" y="0"/>
                </a:lnTo>
                <a:lnTo>
                  <a:pt x="2082701" y="1598473"/>
                </a:lnTo>
                <a:lnTo>
                  <a:pt x="0" y="1598473"/>
                </a:lnTo>
                <a:lnTo>
                  <a:pt x="0" y="0"/>
                </a:lnTo>
                <a:close/>
              </a:path>
            </a:pathLst>
          </a:custGeom>
          <a:blipFill>
            <a:blip r:embed="rId2"/>
            <a:stretch>
              <a:fillRect l="0" t="0" r="0" b="0"/>
            </a:stretch>
          </a:blipFill>
        </p:spPr>
      </p:sp>
      <p:sp>
        <p:nvSpPr>
          <p:cNvPr name="Freeform 3" id="3"/>
          <p:cNvSpPr/>
          <p:nvPr/>
        </p:nvSpPr>
        <p:spPr>
          <a:xfrm flipH="false" flipV="false" rot="0">
            <a:off x="16601295" y="8336645"/>
            <a:ext cx="2815587" cy="2748717"/>
          </a:xfrm>
          <a:custGeom>
            <a:avLst/>
            <a:gdLst/>
            <a:ahLst/>
            <a:cxnLst/>
            <a:rect r="r" b="b" t="t" l="l"/>
            <a:pathLst>
              <a:path h="2748717" w="2815587">
                <a:moveTo>
                  <a:pt x="0" y="0"/>
                </a:moveTo>
                <a:lnTo>
                  <a:pt x="2815587" y="0"/>
                </a:lnTo>
                <a:lnTo>
                  <a:pt x="2815587" y="2748717"/>
                </a:lnTo>
                <a:lnTo>
                  <a:pt x="0" y="2748717"/>
                </a:lnTo>
                <a:lnTo>
                  <a:pt x="0" y="0"/>
                </a:lnTo>
                <a:close/>
              </a:path>
            </a:pathLst>
          </a:custGeom>
          <a:blipFill>
            <a:blip r:embed="rId3"/>
            <a:stretch>
              <a:fillRect l="0" t="0" r="0" b="0"/>
            </a:stretch>
          </a:blipFill>
        </p:spPr>
      </p:sp>
      <p:sp>
        <p:nvSpPr>
          <p:cNvPr name="Freeform 4" id="4"/>
          <p:cNvSpPr/>
          <p:nvPr/>
        </p:nvSpPr>
        <p:spPr>
          <a:xfrm flipH="false" flipV="false" rot="-328903">
            <a:off x="-692381" y="366797"/>
            <a:ext cx="2425093" cy="1636938"/>
          </a:xfrm>
          <a:custGeom>
            <a:avLst/>
            <a:gdLst/>
            <a:ahLst/>
            <a:cxnLst/>
            <a:rect r="r" b="b" t="t" l="l"/>
            <a:pathLst>
              <a:path h="1636938" w="2425093">
                <a:moveTo>
                  <a:pt x="0" y="0"/>
                </a:moveTo>
                <a:lnTo>
                  <a:pt x="2425093" y="0"/>
                </a:lnTo>
                <a:lnTo>
                  <a:pt x="2425093" y="1636937"/>
                </a:lnTo>
                <a:lnTo>
                  <a:pt x="0" y="1636937"/>
                </a:lnTo>
                <a:lnTo>
                  <a:pt x="0" y="0"/>
                </a:lnTo>
                <a:close/>
              </a:path>
            </a:pathLst>
          </a:custGeom>
          <a:blipFill>
            <a:blip r:embed="rId4"/>
            <a:stretch>
              <a:fillRect l="0" t="0" r="0" b="0"/>
            </a:stretch>
          </a:blipFill>
        </p:spPr>
      </p:sp>
      <p:sp>
        <p:nvSpPr>
          <p:cNvPr name="Freeform 5" id="5"/>
          <p:cNvSpPr/>
          <p:nvPr/>
        </p:nvSpPr>
        <p:spPr>
          <a:xfrm flipH="false" flipV="false" rot="2529081">
            <a:off x="7721213" y="9129224"/>
            <a:ext cx="2133692" cy="1602936"/>
          </a:xfrm>
          <a:custGeom>
            <a:avLst/>
            <a:gdLst/>
            <a:ahLst/>
            <a:cxnLst/>
            <a:rect r="r" b="b" t="t" l="l"/>
            <a:pathLst>
              <a:path h="1602936" w="2133692">
                <a:moveTo>
                  <a:pt x="0" y="0"/>
                </a:moveTo>
                <a:lnTo>
                  <a:pt x="2133692" y="0"/>
                </a:lnTo>
                <a:lnTo>
                  <a:pt x="2133692" y="1602936"/>
                </a:lnTo>
                <a:lnTo>
                  <a:pt x="0" y="1602936"/>
                </a:lnTo>
                <a:lnTo>
                  <a:pt x="0" y="0"/>
                </a:lnTo>
                <a:close/>
              </a:path>
            </a:pathLst>
          </a:custGeom>
          <a:blipFill>
            <a:blip r:embed="rId5"/>
            <a:stretch>
              <a:fillRect l="0" t="0" r="0" b="0"/>
            </a:stretch>
          </a:blipFill>
        </p:spPr>
      </p:sp>
      <p:sp>
        <p:nvSpPr>
          <p:cNvPr name="Freeform 6" id="6"/>
          <p:cNvSpPr/>
          <p:nvPr/>
        </p:nvSpPr>
        <p:spPr>
          <a:xfrm flipH="false" flipV="false" rot="220752">
            <a:off x="17334633" y="1014223"/>
            <a:ext cx="2428974" cy="2425938"/>
          </a:xfrm>
          <a:custGeom>
            <a:avLst/>
            <a:gdLst/>
            <a:ahLst/>
            <a:cxnLst/>
            <a:rect r="r" b="b" t="t" l="l"/>
            <a:pathLst>
              <a:path h="2425938" w="2428974">
                <a:moveTo>
                  <a:pt x="0" y="0"/>
                </a:moveTo>
                <a:lnTo>
                  <a:pt x="2428975" y="0"/>
                </a:lnTo>
                <a:lnTo>
                  <a:pt x="2428975" y="2425938"/>
                </a:lnTo>
                <a:lnTo>
                  <a:pt x="0" y="2425938"/>
                </a:lnTo>
                <a:lnTo>
                  <a:pt x="0" y="0"/>
                </a:lnTo>
                <a:close/>
              </a:path>
            </a:pathLst>
          </a:custGeom>
          <a:blipFill>
            <a:blip r:embed="rId6"/>
            <a:stretch>
              <a:fillRect l="0" t="0" r="0" b="0"/>
            </a:stretch>
          </a:blipFill>
        </p:spPr>
      </p:sp>
      <p:sp>
        <p:nvSpPr>
          <p:cNvPr name="Freeform 7" id="7"/>
          <p:cNvSpPr/>
          <p:nvPr/>
        </p:nvSpPr>
        <p:spPr>
          <a:xfrm flipH="true" flipV="false" rot="78644">
            <a:off x="7242313" y="825925"/>
            <a:ext cx="5073608" cy="1650189"/>
          </a:xfrm>
          <a:custGeom>
            <a:avLst/>
            <a:gdLst/>
            <a:ahLst/>
            <a:cxnLst/>
            <a:rect r="r" b="b" t="t" l="l"/>
            <a:pathLst>
              <a:path h="1650189" w="5073608">
                <a:moveTo>
                  <a:pt x="5073608" y="0"/>
                </a:moveTo>
                <a:lnTo>
                  <a:pt x="0" y="0"/>
                </a:lnTo>
                <a:lnTo>
                  <a:pt x="0" y="1650189"/>
                </a:lnTo>
                <a:lnTo>
                  <a:pt x="5073608" y="1650189"/>
                </a:lnTo>
                <a:lnTo>
                  <a:pt x="5073608"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true" flipV="false" rot="78644">
            <a:off x="5972079" y="825925"/>
            <a:ext cx="5073608" cy="1650189"/>
          </a:xfrm>
          <a:custGeom>
            <a:avLst/>
            <a:gdLst/>
            <a:ahLst/>
            <a:cxnLst/>
            <a:rect r="r" b="b" t="t" l="l"/>
            <a:pathLst>
              <a:path h="1650189" w="5073608">
                <a:moveTo>
                  <a:pt x="5073608" y="0"/>
                </a:moveTo>
                <a:lnTo>
                  <a:pt x="0" y="0"/>
                </a:lnTo>
                <a:lnTo>
                  <a:pt x="0" y="1650189"/>
                </a:lnTo>
                <a:lnTo>
                  <a:pt x="5073608" y="1650189"/>
                </a:lnTo>
                <a:lnTo>
                  <a:pt x="5073608"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2528015" y="3312563"/>
            <a:ext cx="3445373" cy="6164471"/>
          </a:xfrm>
          <a:custGeom>
            <a:avLst/>
            <a:gdLst/>
            <a:ahLst/>
            <a:cxnLst/>
            <a:rect r="r" b="b" t="t" l="l"/>
            <a:pathLst>
              <a:path h="6164471" w="3445373">
                <a:moveTo>
                  <a:pt x="0" y="0"/>
                </a:moveTo>
                <a:lnTo>
                  <a:pt x="3445373" y="0"/>
                </a:lnTo>
                <a:lnTo>
                  <a:pt x="3445373" y="6164471"/>
                </a:lnTo>
                <a:lnTo>
                  <a:pt x="0" y="6164471"/>
                </a:lnTo>
                <a:lnTo>
                  <a:pt x="0" y="0"/>
                </a:lnTo>
                <a:close/>
              </a:path>
            </a:pathLst>
          </a:custGeom>
          <a:blipFill>
            <a:blip r:embed="rId9"/>
            <a:stretch>
              <a:fillRect l="0" t="0" r="0" b="0"/>
            </a:stretch>
          </a:blipFill>
        </p:spPr>
      </p:sp>
      <p:grpSp>
        <p:nvGrpSpPr>
          <p:cNvPr name="Group 10" id="10"/>
          <p:cNvGrpSpPr/>
          <p:nvPr/>
        </p:nvGrpSpPr>
        <p:grpSpPr>
          <a:xfrm rot="0">
            <a:off x="2255238" y="3089549"/>
            <a:ext cx="4012312" cy="6621455"/>
            <a:chOff x="0" y="0"/>
            <a:chExt cx="1056741" cy="1743922"/>
          </a:xfrm>
        </p:grpSpPr>
        <p:sp>
          <p:nvSpPr>
            <p:cNvPr name="Freeform 11" id="11"/>
            <p:cNvSpPr/>
            <p:nvPr/>
          </p:nvSpPr>
          <p:spPr>
            <a:xfrm flipH="false" flipV="false" rot="0">
              <a:off x="0" y="0"/>
              <a:ext cx="1056741" cy="1743922"/>
            </a:xfrm>
            <a:custGeom>
              <a:avLst/>
              <a:gdLst/>
              <a:ahLst/>
              <a:cxnLst/>
              <a:rect r="r" b="b" t="t" l="l"/>
              <a:pathLst>
                <a:path h="1743922" w="1056741">
                  <a:moveTo>
                    <a:pt x="123491" y="0"/>
                  </a:moveTo>
                  <a:lnTo>
                    <a:pt x="933250" y="0"/>
                  </a:lnTo>
                  <a:cubicBezTo>
                    <a:pt x="966002" y="0"/>
                    <a:pt x="997412" y="13011"/>
                    <a:pt x="1020571" y="36170"/>
                  </a:cubicBezTo>
                  <a:cubicBezTo>
                    <a:pt x="1043730" y="59329"/>
                    <a:pt x="1056741" y="90739"/>
                    <a:pt x="1056741" y="123491"/>
                  </a:cubicBezTo>
                  <a:lnTo>
                    <a:pt x="1056741" y="1620432"/>
                  </a:lnTo>
                  <a:cubicBezTo>
                    <a:pt x="1056741" y="1653183"/>
                    <a:pt x="1043730" y="1684594"/>
                    <a:pt x="1020571" y="1707753"/>
                  </a:cubicBezTo>
                  <a:cubicBezTo>
                    <a:pt x="997412" y="1730912"/>
                    <a:pt x="966002" y="1743922"/>
                    <a:pt x="933250" y="1743922"/>
                  </a:cubicBezTo>
                  <a:lnTo>
                    <a:pt x="123491" y="1743922"/>
                  </a:lnTo>
                  <a:cubicBezTo>
                    <a:pt x="90739" y="1743922"/>
                    <a:pt x="59329" y="1730912"/>
                    <a:pt x="36170" y="1707753"/>
                  </a:cubicBezTo>
                  <a:cubicBezTo>
                    <a:pt x="13011" y="1684594"/>
                    <a:pt x="0" y="1653183"/>
                    <a:pt x="0" y="1620432"/>
                  </a:cubicBezTo>
                  <a:lnTo>
                    <a:pt x="0" y="123491"/>
                  </a:lnTo>
                  <a:cubicBezTo>
                    <a:pt x="0" y="90739"/>
                    <a:pt x="13011" y="59329"/>
                    <a:pt x="36170" y="36170"/>
                  </a:cubicBezTo>
                  <a:cubicBezTo>
                    <a:pt x="59329" y="13011"/>
                    <a:pt x="90739" y="0"/>
                    <a:pt x="123491" y="0"/>
                  </a:cubicBezTo>
                  <a:close/>
                </a:path>
              </a:pathLst>
            </a:custGeom>
            <a:solidFill>
              <a:srgbClr val="000000">
                <a:alpha val="0"/>
              </a:srgbClr>
            </a:solidFill>
            <a:ln w="142875">
              <a:solidFill>
                <a:srgbClr val="000000">
                  <a:alpha val="54902"/>
                </a:srgbClr>
              </a:solidFill>
            </a:ln>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503101" y="217231"/>
            <a:ext cx="4941110" cy="1101762"/>
          </a:xfrm>
          <a:custGeom>
            <a:avLst/>
            <a:gdLst/>
            <a:ahLst/>
            <a:cxnLst/>
            <a:rect r="r" b="b" t="t" l="l"/>
            <a:pathLst>
              <a:path h="1101762" w="4941110">
                <a:moveTo>
                  <a:pt x="0" y="0"/>
                </a:moveTo>
                <a:lnTo>
                  <a:pt x="4941110" y="0"/>
                </a:lnTo>
                <a:lnTo>
                  <a:pt x="4941110" y="1101763"/>
                </a:lnTo>
                <a:lnTo>
                  <a:pt x="0" y="1101763"/>
                </a:lnTo>
                <a:lnTo>
                  <a:pt x="0" y="0"/>
                </a:lnTo>
                <a:close/>
              </a:path>
            </a:pathLst>
          </a:custGeom>
          <a:blipFill>
            <a:blip r:embed="rId10"/>
            <a:stretch>
              <a:fillRect l="0" t="0" r="0" b="0"/>
            </a:stretch>
          </a:blipFill>
        </p:spPr>
      </p:sp>
      <p:grpSp>
        <p:nvGrpSpPr>
          <p:cNvPr name="Group 14" id="14"/>
          <p:cNvGrpSpPr/>
          <p:nvPr/>
        </p:nvGrpSpPr>
        <p:grpSpPr>
          <a:xfrm rot="0">
            <a:off x="7137844" y="3084071"/>
            <a:ext cx="4012312" cy="6621455"/>
            <a:chOff x="0" y="0"/>
            <a:chExt cx="1056741" cy="1743922"/>
          </a:xfrm>
        </p:grpSpPr>
        <p:sp>
          <p:nvSpPr>
            <p:cNvPr name="Freeform 15" id="15"/>
            <p:cNvSpPr/>
            <p:nvPr/>
          </p:nvSpPr>
          <p:spPr>
            <a:xfrm flipH="false" flipV="false" rot="0">
              <a:off x="0" y="0"/>
              <a:ext cx="1056741" cy="1743922"/>
            </a:xfrm>
            <a:custGeom>
              <a:avLst/>
              <a:gdLst/>
              <a:ahLst/>
              <a:cxnLst/>
              <a:rect r="r" b="b" t="t" l="l"/>
              <a:pathLst>
                <a:path h="1743922" w="1056741">
                  <a:moveTo>
                    <a:pt x="123491" y="0"/>
                  </a:moveTo>
                  <a:lnTo>
                    <a:pt x="933250" y="0"/>
                  </a:lnTo>
                  <a:cubicBezTo>
                    <a:pt x="966002" y="0"/>
                    <a:pt x="997412" y="13011"/>
                    <a:pt x="1020571" y="36170"/>
                  </a:cubicBezTo>
                  <a:cubicBezTo>
                    <a:pt x="1043730" y="59329"/>
                    <a:pt x="1056741" y="90739"/>
                    <a:pt x="1056741" y="123491"/>
                  </a:cubicBezTo>
                  <a:lnTo>
                    <a:pt x="1056741" y="1620432"/>
                  </a:lnTo>
                  <a:cubicBezTo>
                    <a:pt x="1056741" y="1653183"/>
                    <a:pt x="1043730" y="1684594"/>
                    <a:pt x="1020571" y="1707753"/>
                  </a:cubicBezTo>
                  <a:cubicBezTo>
                    <a:pt x="997412" y="1730912"/>
                    <a:pt x="966002" y="1743922"/>
                    <a:pt x="933250" y="1743922"/>
                  </a:cubicBezTo>
                  <a:lnTo>
                    <a:pt x="123491" y="1743922"/>
                  </a:lnTo>
                  <a:cubicBezTo>
                    <a:pt x="90739" y="1743922"/>
                    <a:pt x="59329" y="1730912"/>
                    <a:pt x="36170" y="1707753"/>
                  </a:cubicBezTo>
                  <a:cubicBezTo>
                    <a:pt x="13011" y="1684594"/>
                    <a:pt x="0" y="1653183"/>
                    <a:pt x="0" y="1620432"/>
                  </a:cubicBezTo>
                  <a:lnTo>
                    <a:pt x="0" y="123491"/>
                  </a:lnTo>
                  <a:cubicBezTo>
                    <a:pt x="0" y="90739"/>
                    <a:pt x="13011" y="59329"/>
                    <a:pt x="36170" y="36170"/>
                  </a:cubicBezTo>
                  <a:cubicBezTo>
                    <a:pt x="59329" y="13011"/>
                    <a:pt x="90739" y="0"/>
                    <a:pt x="123491" y="0"/>
                  </a:cubicBezTo>
                  <a:close/>
                </a:path>
              </a:pathLst>
            </a:custGeom>
            <a:solidFill>
              <a:srgbClr val="000000">
                <a:alpha val="0"/>
              </a:srgbClr>
            </a:solidFill>
            <a:ln w="142875">
              <a:solidFill>
                <a:srgbClr val="000000">
                  <a:alpha val="54902"/>
                </a:srgbClr>
              </a:solidFill>
            </a:ln>
          </p:spPr>
        </p:sp>
        <p:sp>
          <p:nvSpPr>
            <p:cNvPr name="TextBox 16" id="1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2016931" y="3084071"/>
            <a:ext cx="4012312" cy="6621455"/>
            <a:chOff x="0" y="0"/>
            <a:chExt cx="1056741" cy="1743922"/>
          </a:xfrm>
        </p:grpSpPr>
        <p:sp>
          <p:nvSpPr>
            <p:cNvPr name="Freeform 18" id="18"/>
            <p:cNvSpPr/>
            <p:nvPr/>
          </p:nvSpPr>
          <p:spPr>
            <a:xfrm flipH="false" flipV="false" rot="0">
              <a:off x="0" y="0"/>
              <a:ext cx="1056741" cy="1743922"/>
            </a:xfrm>
            <a:custGeom>
              <a:avLst/>
              <a:gdLst/>
              <a:ahLst/>
              <a:cxnLst/>
              <a:rect r="r" b="b" t="t" l="l"/>
              <a:pathLst>
                <a:path h="1743922" w="1056741">
                  <a:moveTo>
                    <a:pt x="123491" y="0"/>
                  </a:moveTo>
                  <a:lnTo>
                    <a:pt x="933250" y="0"/>
                  </a:lnTo>
                  <a:cubicBezTo>
                    <a:pt x="966002" y="0"/>
                    <a:pt x="997412" y="13011"/>
                    <a:pt x="1020571" y="36170"/>
                  </a:cubicBezTo>
                  <a:cubicBezTo>
                    <a:pt x="1043730" y="59329"/>
                    <a:pt x="1056741" y="90739"/>
                    <a:pt x="1056741" y="123491"/>
                  </a:cubicBezTo>
                  <a:lnTo>
                    <a:pt x="1056741" y="1620432"/>
                  </a:lnTo>
                  <a:cubicBezTo>
                    <a:pt x="1056741" y="1653183"/>
                    <a:pt x="1043730" y="1684594"/>
                    <a:pt x="1020571" y="1707753"/>
                  </a:cubicBezTo>
                  <a:cubicBezTo>
                    <a:pt x="997412" y="1730912"/>
                    <a:pt x="966002" y="1743922"/>
                    <a:pt x="933250" y="1743922"/>
                  </a:cubicBezTo>
                  <a:lnTo>
                    <a:pt x="123491" y="1743922"/>
                  </a:lnTo>
                  <a:cubicBezTo>
                    <a:pt x="90739" y="1743922"/>
                    <a:pt x="59329" y="1730912"/>
                    <a:pt x="36170" y="1707753"/>
                  </a:cubicBezTo>
                  <a:cubicBezTo>
                    <a:pt x="13011" y="1684594"/>
                    <a:pt x="0" y="1653183"/>
                    <a:pt x="0" y="1620432"/>
                  </a:cubicBezTo>
                  <a:lnTo>
                    <a:pt x="0" y="123491"/>
                  </a:lnTo>
                  <a:cubicBezTo>
                    <a:pt x="0" y="90739"/>
                    <a:pt x="13011" y="59329"/>
                    <a:pt x="36170" y="36170"/>
                  </a:cubicBezTo>
                  <a:cubicBezTo>
                    <a:pt x="59329" y="13011"/>
                    <a:pt x="90739" y="0"/>
                    <a:pt x="123491" y="0"/>
                  </a:cubicBezTo>
                  <a:close/>
                </a:path>
              </a:pathLst>
            </a:custGeom>
            <a:solidFill>
              <a:srgbClr val="000000">
                <a:alpha val="0"/>
              </a:srgbClr>
            </a:solidFill>
            <a:ln w="142875">
              <a:solidFill>
                <a:srgbClr val="000000">
                  <a:alpha val="54902"/>
                </a:srgbClr>
              </a:solidFill>
            </a:ln>
          </p:spPr>
        </p:sp>
        <p:sp>
          <p:nvSpPr>
            <p:cNvPr name="TextBox 19" id="19"/>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7423245" y="3310628"/>
            <a:ext cx="3441509" cy="6166406"/>
          </a:xfrm>
          <a:custGeom>
            <a:avLst/>
            <a:gdLst/>
            <a:ahLst/>
            <a:cxnLst/>
            <a:rect r="r" b="b" t="t" l="l"/>
            <a:pathLst>
              <a:path h="6166406" w="3441509">
                <a:moveTo>
                  <a:pt x="0" y="0"/>
                </a:moveTo>
                <a:lnTo>
                  <a:pt x="3441510" y="0"/>
                </a:lnTo>
                <a:lnTo>
                  <a:pt x="3441510" y="6166406"/>
                </a:lnTo>
                <a:lnTo>
                  <a:pt x="0" y="6166406"/>
                </a:lnTo>
                <a:lnTo>
                  <a:pt x="0" y="0"/>
                </a:lnTo>
                <a:close/>
              </a:path>
            </a:pathLst>
          </a:custGeom>
          <a:blipFill>
            <a:blip r:embed="rId11"/>
            <a:stretch>
              <a:fillRect l="0" t="0" r="0" b="0"/>
            </a:stretch>
          </a:blipFill>
        </p:spPr>
      </p:sp>
      <p:sp>
        <p:nvSpPr>
          <p:cNvPr name="Freeform 21" id="21"/>
          <p:cNvSpPr/>
          <p:nvPr/>
        </p:nvSpPr>
        <p:spPr>
          <a:xfrm flipH="false" flipV="false" rot="0">
            <a:off x="12300960" y="3310628"/>
            <a:ext cx="3444253" cy="6160597"/>
          </a:xfrm>
          <a:custGeom>
            <a:avLst/>
            <a:gdLst/>
            <a:ahLst/>
            <a:cxnLst/>
            <a:rect r="r" b="b" t="t" l="l"/>
            <a:pathLst>
              <a:path h="6160597" w="3444253">
                <a:moveTo>
                  <a:pt x="0" y="0"/>
                </a:moveTo>
                <a:lnTo>
                  <a:pt x="3444253" y="0"/>
                </a:lnTo>
                <a:lnTo>
                  <a:pt x="3444253" y="6160597"/>
                </a:lnTo>
                <a:lnTo>
                  <a:pt x="0" y="6160597"/>
                </a:lnTo>
                <a:lnTo>
                  <a:pt x="0" y="0"/>
                </a:lnTo>
                <a:close/>
              </a:path>
            </a:pathLst>
          </a:custGeom>
          <a:blipFill>
            <a:blip r:embed="rId12"/>
            <a:stretch>
              <a:fillRect l="0" t="0" r="0" b="0"/>
            </a:stretch>
          </a:blipFill>
        </p:spPr>
      </p:sp>
      <p:sp>
        <p:nvSpPr>
          <p:cNvPr name="TextBox 22" id="22"/>
          <p:cNvSpPr txBox="true"/>
          <p:nvPr/>
        </p:nvSpPr>
        <p:spPr>
          <a:xfrm rot="0">
            <a:off x="6248031" y="1371388"/>
            <a:ext cx="6086101" cy="625938"/>
          </a:xfrm>
          <a:prstGeom prst="rect">
            <a:avLst/>
          </a:prstGeom>
        </p:spPr>
        <p:txBody>
          <a:bodyPr anchor="t" rtlCol="false" tIns="0" lIns="0" bIns="0" rIns="0">
            <a:spAutoFit/>
          </a:bodyPr>
          <a:lstStyle/>
          <a:p>
            <a:pPr algn="ctr">
              <a:lnSpc>
                <a:spcPts val="4414"/>
              </a:lnSpc>
            </a:pPr>
            <a:r>
              <a:rPr lang="en-US" sz="4598" spc="-114">
                <a:solidFill>
                  <a:srgbClr val="694AD1"/>
                </a:solidFill>
                <a:latin typeface="Poppins ExtraBold"/>
              </a:rPr>
              <a:t>Tampilan Aplikasi</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01872" y="524309"/>
            <a:ext cx="17284256" cy="9238381"/>
            <a:chOff x="0" y="0"/>
            <a:chExt cx="4552232" cy="2433154"/>
          </a:xfrm>
        </p:grpSpPr>
        <p:sp>
          <p:nvSpPr>
            <p:cNvPr name="Freeform 3" id="3"/>
            <p:cNvSpPr/>
            <p:nvPr/>
          </p:nvSpPr>
          <p:spPr>
            <a:xfrm flipH="false" flipV="false" rot="0">
              <a:off x="0" y="0"/>
              <a:ext cx="4552232" cy="2433154"/>
            </a:xfrm>
            <a:custGeom>
              <a:avLst/>
              <a:gdLst/>
              <a:ahLst/>
              <a:cxnLst/>
              <a:rect r="r" b="b" t="t" l="l"/>
              <a:pathLst>
                <a:path h="2433154" w="4552232">
                  <a:moveTo>
                    <a:pt x="34938" y="0"/>
                  </a:moveTo>
                  <a:lnTo>
                    <a:pt x="4517295" y="0"/>
                  </a:lnTo>
                  <a:cubicBezTo>
                    <a:pt x="4526561" y="0"/>
                    <a:pt x="4535447" y="3681"/>
                    <a:pt x="4541999" y="10233"/>
                  </a:cubicBezTo>
                  <a:cubicBezTo>
                    <a:pt x="4548551" y="16785"/>
                    <a:pt x="4552232" y="25672"/>
                    <a:pt x="4552232" y="34938"/>
                  </a:cubicBezTo>
                  <a:lnTo>
                    <a:pt x="4552232" y="2398216"/>
                  </a:lnTo>
                  <a:cubicBezTo>
                    <a:pt x="4552232" y="2417512"/>
                    <a:pt x="4536590" y="2433154"/>
                    <a:pt x="4517295" y="2433154"/>
                  </a:cubicBezTo>
                  <a:lnTo>
                    <a:pt x="34938" y="2433154"/>
                  </a:lnTo>
                  <a:cubicBezTo>
                    <a:pt x="25672" y="2433154"/>
                    <a:pt x="16785" y="2429473"/>
                    <a:pt x="10233" y="2422921"/>
                  </a:cubicBezTo>
                  <a:cubicBezTo>
                    <a:pt x="3681" y="2416369"/>
                    <a:pt x="0" y="2407482"/>
                    <a:pt x="0" y="2398216"/>
                  </a:cubicBezTo>
                  <a:lnTo>
                    <a:pt x="0" y="34938"/>
                  </a:lnTo>
                  <a:cubicBezTo>
                    <a:pt x="0" y="15642"/>
                    <a:pt x="15642" y="0"/>
                    <a:pt x="34938" y="0"/>
                  </a:cubicBezTo>
                  <a:close/>
                </a:path>
              </a:pathLst>
            </a:custGeom>
            <a:solidFill>
              <a:srgbClr val="6D85FF">
                <a:alpha val="29804"/>
              </a:srgbClr>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3499"/>
                </a:lnSpc>
              </a:pPr>
            </a:p>
          </p:txBody>
        </p:sp>
      </p:grpSp>
      <p:sp>
        <p:nvSpPr>
          <p:cNvPr name="AutoShape 5" id="5"/>
          <p:cNvSpPr/>
          <p:nvPr/>
        </p:nvSpPr>
        <p:spPr>
          <a:xfrm rot="-5400000">
            <a:off x="4938380" y="7647254"/>
            <a:ext cx="2802916" cy="0"/>
          </a:xfrm>
          <a:prstGeom prst="line">
            <a:avLst/>
          </a:prstGeom>
          <a:ln cap="flat" w="9525">
            <a:solidFill>
              <a:srgbClr val="FFFFFF">
                <a:alpha val="29804"/>
              </a:srgbClr>
            </a:solidFill>
            <a:prstDash val="solid"/>
            <a:headEnd type="none" len="sm" w="sm"/>
            <a:tailEnd type="none" len="sm" w="sm"/>
          </a:ln>
        </p:spPr>
      </p:sp>
      <p:sp>
        <p:nvSpPr>
          <p:cNvPr name="AutoShape 6" id="6"/>
          <p:cNvSpPr/>
          <p:nvPr/>
        </p:nvSpPr>
        <p:spPr>
          <a:xfrm rot="-5400000">
            <a:off x="10546704" y="7647254"/>
            <a:ext cx="2802916" cy="0"/>
          </a:xfrm>
          <a:prstGeom prst="line">
            <a:avLst/>
          </a:prstGeom>
          <a:ln cap="flat" w="9525">
            <a:solidFill>
              <a:srgbClr val="FFFFFF">
                <a:alpha val="29804"/>
              </a:srgbClr>
            </a:solidFill>
            <a:prstDash val="solid"/>
            <a:headEnd type="none" len="sm" w="sm"/>
            <a:tailEnd type="none" len="sm" w="sm"/>
          </a:ln>
        </p:spPr>
      </p:sp>
      <p:sp>
        <p:nvSpPr>
          <p:cNvPr name="Freeform 7" id="7"/>
          <p:cNvSpPr/>
          <p:nvPr/>
        </p:nvSpPr>
        <p:spPr>
          <a:xfrm flipH="false" flipV="false" rot="0">
            <a:off x="1627194" y="7186173"/>
            <a:ext cx="4717407" cy="931688"/>
          </a:xfrm>
          <a:custGeom>
            <a:avLst/>
            <a:gdLst/>
            <a:ahLst/>
            <a:cxnLst/>
            <a:rect r="r" b="b" t="t" l="l"/>
            <a:pathLst>
              <a:path h="931688" w="4717407">
                <a:moveTo>
                  <a:pt x="0" y="0"/>
                </a:moveTo>
                <a:lnTo>
                  <a:pt x="4717407" y="0"/>
                </a:lnTo>
                <a:lnTo>
                  <a:pt x="4717407" y="931687"/>
                </a:lnTo>
                <a:lnTo>
                  <a:pt x="0" y="931687"/>
                </a:lnTo>
                <a:lnTo>
                  <a:pt x="0" y="0"/>
                </a:lnTo>
                <a:close/>
              </a:path>
            </a:pathLst>
          </a:custGeom>
          <a:blipFill>
            <a:blip r:embed="rId2"/>
            <a:stretch>
              <a:fillRect l="0" t="0" r="0" b="0"/>
            </a:stretch>
          </a:blipFill>
        </p:spPr>
      </p:sp>
      <p:sp>
        <p:nvSpPr>
          <p:cNvPr name="Freeform 8" id="8"/>
          <p:cNvSpPr/>
          <p:nvPr/>
        </p:nvSpPr>
        <p:spPr>
          <a:xfrm flipH="false" flipV="false" rot="0">
            <a:off x="1339704" y="1632903"/>
            <a:ext cx="5292386" cy="5171848"/>
          </a:xfrm>
          <a:custGeom>
            <a:avLst/>
            <a:gdLst/>
            <a:ahLst/>
            <a:cxnLst/>
            <a:rect r="r" b="b" t="t" l="l"/>
            <a:pathLst>
              <a:path h="5171848" w="5292386">
                <a:moveTo>
                  <a:pt x="0" y="0"/>
                </a:moveTo>
                <a:lnTo>
                  <a:pt x="5292387" y="0"/>
                </a:lnTo>
                <a:lnTo>
                  <a:pt x="5292387" y="5171848"/>
                </a:lnTo>
                <a:lnTo>
                  <a:pt x="0" y="5171848"/>
                </a:lnTo>
                <a:lnTo>
                  <a:pt x="0" y="0"/>
                </a:lnTo>
                <a:close/>
              </a:path>
            </a:pathLst>
          </a:custGeom>
          <a:blipFill>
            <a:blip r:embed="rId3"/>
            <a:stretch>
              <a:fillRect l="0" t="-1101" r="0" b="-1101"/>
            </a:stretch>
          </a:blipFill>
        </p:spPr>
      </p:sp>
      <p:sp>
        <p:nvSpPr>
          <p:cNvPr name="TextBox 9" id="9"/>
          <p:cNvSpPr txBox="true"/>
          <p:nvPr/>
        </p:nvSpPr>
        <p:spPr>
          <a:xfrm rot="0">
            <a:off x="628989" y="3416812"/>
            <a:ext cx="6713816" cy="1518304"/>
          </a:xfrm>
          <a:prstGeom prst="rect">
            <a:avLst/>
          </a:prstGeom>
        </p:spPr>
        <p:txBody>
          <a:bodyPr anchor="t" rtlCol="false" tIns="0" lIns="0" bIns="0" rIns="0">
            <a:spAutoFit/>
          </a:bodyPr>
          <a:lstStyle/>
          <a:p>
            <a:pPr algn="ctr">
              <a:lnSpc>
                <a:spcPts val="6088"/>
              </a:lnSpc>
            </a:pPr>
            <a:r>
              <a:rPr lang="en-US" sz="4349">
                <a:solidFill>
                  <a:srgbClr val="FFFFFF"/>
                </a:solidFill>
                <a:latin typeface="Nourd Bold"/>
              </a:rPr>
              <a:t>Video Demo </a:t>
            </a:r>
          </a:p>
          <a:p>
            <a:pPr algn="ctr">
              <a:lnSpc>
                <a:spcPts val="6088"/>
              </a:lnSpc>
            </a:pPr>
            <a:r>
              <a:rPr lang="en-US" sz="4349">
                <a:solidFill>
                  <a:srgbClr val="FFFFFF"/>
                </a:solidFill>
                <a:latin typeface="Nourd Bold"/>
              </a:rPr>
              <a:t>Aplikasi Mobile</a:t>
            </a:r>
          </a:p>
        </p:txBody>
      </p:sp>
      <p:pic>
        <p:nvPicPr>
          <p:cNvPr name="Picture 10" id="10">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0" r="0" b="0"/>
          <a:stretch>
            <a:fillRect/>
          </a:stretch>
        </p:blipFill>
        <p:spPr>
          <a:xfrm flipH="false" flipV="false" rot="0">
            <a:off x="9144000" y="1028700"/>
            <a:ext cx="4625536" cy="8229600"/>
          </a:xfrm>
          <a:prstGeom prst="rect">
            <a:avLst/>
          </a:prstGeom>
        </p:spPr>
      </p:pic>
      <p:sp>
        <p:nvSpPr>
          <p:cNvPr name="Freeform 11" id="11"/>
          <p:cNvSpPr/>
          <p:nvPr/>
        </p:nvSpPr>
        <p:spPr>
          <a:xfrm flipH="false" flipV="false" rot="0">
            <a:off x="501872" y="150140"/>
            <a:ext cx="4941110" cy="1101762"/>
          </a:xfrm>
          <a:custGeom>
            <a:avLst/>
            <a:gdLst/>
            <a:ahLst/>
            <a:cxnLst/>
            <a:rect r="r" b="b" t="t" l="l"/>
            <a:pathLst>
              <a:path h="1101762" w="4941110">
                <a:moveTo>
                  <a:pt x="0" y="0"/>
                </a:moveTo>
                <a:lnTo>
                  <a:pt x="4941110" y="0"/>
                </a:lnTo>
                <a:lnTo>
                  <a:pt x="4941110" y="1101763"/>
                </a:lnTo>
                <a:lnTo>
                  <a:pt x="0" y="1101763"/>
                </a:lnTo>
                <a:lnTo>
                  <a:pt x="0" y="0"/>
                </a:lnTo>
                <a:close/>
              </a:path>
            </a:pathLst>
          </a:custGeom>
          <a:blipFill>
            <a:blip r:embed="rId7"/>
            <a:stretch>
              <a:fillRect l="0" t="0" r="0" b="0"/>
            </a:stretch>
          </a:blipFill>
        </p:spPr>
      </p:sp>
      <p:sp>
        <p:nvSpPr>
          <p:cNvPr name="Freeform 12" id="12"/>
          <p:cNvSpPr/>
          <p:nvPr/>
        </p:nvSpPr>
        <p:spPr>
          <a:xfrm flipH="false" flipV="false" rot="0">
            <a:off x="16805518" y="18966"/>
            <a:ext cx="1482482" cy="1482482"/>
          </a:xfrm>
          <a:custGeom>
            <a:avLst/>
            <a:gdLst/>
            <a:ahLst/>
            <a:cxnLst/>
            <a:rect r="r" b="b" t="t" l="l"/>
            <a:pathLst>
              <a:path h="1482482" w="1482482">
                <a:moveTo>
                  <a:pt x="0" y="0"/>
                </a:moveTo>
                <a:lnTo>
                  <a:pt x="1482482" y="0"/>
                </a:lnTo>
                <a:lnTo>
                  <a:pt x="1482482" y="1482482"/>
                </a:lnTo>
                <a:lnTo>
                  <a:pt x="0" y="1482482"/>
                </a:lnTo>
                <a:lnTo>
                  <a:pt x="0" y="0"/>
                </a:lnTo>
                <a:close/>
              </a:path>
            </a:pathLst>
          </a:custGeom>
          <a:blipFill>
            <a:blip r:embed="rId8"/>
            <a:stretch>
              <a:fillRect l="0" t="0" r="0" b="0"/>
            </a:stretch>
          </a:blipFill>
        </p:spPr>
      </p:sp>
    </p:spTree>
  </p:cSld>
  <p:clrMapOvr>
    <a:masterClrMapping/>
  </p:clrMapOvr>
  <p:timing>
    <p:tnLst>
      <p:par>
        <p:cTn dur="indefinite" restart="never" nodeType="tmRoot">
          <p:childTnLst>
            <p:video>
              <p:cMediaNode vol="100000">
                <p:cTn fill="hold" display="false">
                  <p:stCondLst>
                    <p:cond delay="indefinite"/>
                  </p:stCondLst>
                </p:cTn>
                <p:tgtEl>
                  <p:spTgt spid="10"/>
                </p:tgtEl>
              </p:cMediaNode>
            </p:video>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006320" y="-3147999"/>
            <a:ext cx="16012640" cy="16012640"/>
          </a:xfrm>
          <a:custGeom>
            <a:avLst/>
            <a:gdLst/>
            <a:ahLst/>
            <a:cxnLst/>
            <a:rect r="r" b="b" t="t" l="l"/>
            <a:pathLst>
              <a:path h="16012640" w="16012640">
                <a:moveTo>
                  <a:pt x="0" y="0"/>
                </a:moveTo>
                <a:lnTo>
                  <a:pt x="16012640" y="0"/>
                </a:lnTo>
                <a:lnTo>
                  <a:pt x="16012640" y="16012640"/>
                </a:lnTo>
                <a:lnTo>
                  <a:pt x="0" y="160126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973476" y="9410700"/>
            <a:ext cx="1013470" cy="509269"/>
          </a:xfrm>
          <a:custGeom>
            <a:avLst/>
            <a:gdLst/>
            <a:ahLst/>
            <a:cxnLst/>
            <a:rect r="r" b="b" t="t" l="l"/>
            <a:pathLst>
              <a:path h="509269" w="1013470">
                <a:moveTo>
                  <a:pt x="0" y="0"/>
                </a:moveTo>
                <a:lnTo>
                  <a:pt x="1013470" y="0"/>
                </a:lnTo>
                <a:lnTo>
                  <a:pt x="1013470" y="509269"/>
                </a:lnTo>
                <a:lnTo>
                  <a:pt x="0" y="509269"/>
                </a:lnTo>
                <a:lnTo>
                  <a:pt x="0" y="0"/>
                </a:lnTo>
                <a:close/>
              </a:path>
            </a:pathLst>
          </a:custGeom>
          <a:blipFill>
            <a:blip r:embed="rId4"/>
            <a:stretch>
              <a:fillRect l="0" t="0" r="0" b="0"/>
            </a:stretch>
          </a:blipFill>
        </p:spPr>
      </p:sp>
      <p:sp>
        <p:nvSpPr>
          <p:cNvPr name="Freeform 4" id="4"/>
          <p:cNvSpPr/>
          <p:nvPr/>
        </p:nvSpPr>
        <p:spPr>
          <a:xfrm flipH="false" flipV="false" rot="0">
            <a:off x="17205860" y="9528878"/>
            <a:ext cx="548701" cy="259386"/>
          </a:xfrm>
          <a:custGeom>
            <a:avLst/>
            <a:gdLst/>
            <a:ahLst/>
            <a:cxnLst/>
            <a:rect r="r" b="b" t="t" l="l"/>
            <a:pathLst>
              <a:path h="259386" w="548701">
                <a:moveTo>
                  <a:pt x="0" y="0"/>
                </a:moveTo>
                <a:lnTo>
                  <a:pt x="548702" y="0"/>
                </a:lnTo>
                <a:lnTo>
                  <a:pt x="548702" y="259387"/>
                </a:lnTo>
                <a:lnTo>
                  <a:pt x="0" y="2593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5" id="5"/>
          <p:cNvSpPr/>
          <p:nvPr/>
        </p:nvSpPr>
        <p:spPr>
          <a:xfrm rot="0">
            <a:off x="0" y="9191625"/>
            <a:ext cx="18288000" cy="0"/>
          </a:xfrm>
          <a:prstGeom prst="line">
            <a:avLst/>
          </a:prstGeom>
          <a:ln cap="flat" w="9525">
            <a:solidFill>
              <a:srgbClr val="FFFFFF">
                <a:alpha val="33725"/>
              </a:srgbClr>
            </a:solidFill>
            <a:prstDash val="solid"/>
            <a:headEnd type="none" len="sm" w="sm"/>
            <a:tailEnd type="none" len="sm" w="sm"/>
          </a:ln>
        </p:spPr>
      </p:sp>
      <p:sp>
        <p:nvSpPr>
          <p:cNvPr name="Freeform 6" id="6"/>
          <p:cNvSpPr/>
          <p:nvPr/>
        </p:nvSpPr>
        <p:spPr>
          <a:xfrm flipH="false" flipV="false" rot="0">
            <a:off x="1707478" y="6387059"/>
            <a:ext cx="3524244" cy="696038"/>
          </a:xfrm>
          <a:custGeom>
            <a:avLst/>
            <a:gdLst/>
            <a:ahLst/>
            <a:cxnLst/>
            <a:rect r="r" b="b" t="t" l="l"/>
            <a:pathLst>
              <a:path h="696038" w="3524244">
                <a:moveTo>
                  <a:pt x="0" y="0"/>
                </a:moveTo>
                <a:lnTo>
                  <a:pt x="3524244" y="0"/>
                </a:lnTo>
                <a:lnTo>
                  <a:pt x="3524244" y="696038"/>
                </a:lnTo>
                <a:lnTo>
                  <a:pt x="0" y="696038"/>
                </a:lnTo>
                <a:lnTo>
                  <a:pt x="0" y="0"/>
                </a:lnTo>
                <a:close/>
              </a:path>
            </a:pathLst>
          </a:custGeom>
          <a:blipFill>
            <a:blip r:embed="rId7"/>
            <a:stretch>
              <a:fillRect l="0" t="0" r="0" b="0"/>
            </a:stretch>
          </a:blipFill>
        </p:spPr>
      </p:sp>
      <p:sp>
        <p:nvSpPr>
          <p:cNvPr name="Freeform 7" id="7"/>
          <p:cNvSpPr/>
          <p:nvPr/>
        </p:nvSpPr>
        <p:spPr>
          <a:xfrm flipH="false" flipV="false" rot="0">
            <a:off x="2369050" y="3614762"/>
            <a:ext cx="2201099" cy="2487117"/>
          </a:xfrm>
          <a:custGeom>
            <a:avLst/>
            <a:gdLst/>
            <a:ahLst/>
            <a:cxnLst/>
            <a:rect r="r" b="b" t="t" l="l"/>
            <a:pathLst>
              <a:path h="2487117" w="2201099">
                <a:moveTo>
                  <a:pt x="0" y="0"/>
                </a:moveTo>
                <a:lnTo>
                  <a:pt x="2201099" y="0"/>
                </a:lnTo>
                <a:lnTo>
                  <a:pt x="2201099" y="2487117"/>
                </a:lnTo>
                <a:lnTo>
                  <a:pt x="0" y="2487117"/>
                </a:lnTo>
                <a:lnTo>
                  <a:pt x="0" y="0"/>
                </a:lnTo>
                <a:close/>
              </a:path>
            </a:pathLst>
          </a:custGeom>
          <a:blipFill>
            <a:blip r:embed="rId8"/>
            <a:stretch>
              <a:fillRect l="0" t="0" r="0" b="0"/>
            </a:stretch>
          </a:blipFill>
        </p:spPr>
      </p:sp>
      <p:grpSp>
        <p:nvGrpSpPr>
          <p:cNvPr name="Group 8" id="8"/>
          <p:cNvGrpSpPr/>
          <p:nvPr/>
        </p:nvGrpSpPr>
        <p:grpSpPr>
          <a:xfrm rot="0">
            <a:off x="6717487" y="311178"/>
            <a:ext cx="8967156" cy="9354156"/>
            <a:chOff x="0" y="0"/>
            <a:chExt cx="11956208" cy="12472209"/>
          </a:xfrm>
        </p:grpSpPr>
        <p:sp>
          <p:nvSpPr>
            <p:cNvPr name="TextBox 9" id="9"/>
            <p:cNvSpPr txBox="true"/>
            <p:nvPr/>
          </p:nvSpPr>
          <p:spPr>
            <a:xfrm rot="0">
              <a:off x="0" y="-66675"/>
              <a:ext cx="11956208" cy="1590669"/>
            </a:xfrm>
            <a:prstGeom prst="rect">
              <a:avLst/>
            </a:prstGeom>
          </p:spPr>
          <p:txBody>
            <a:bodyPr anchor="t" rtlCol="false" tIns="0" lIns="0" bIns="0" rIns="0">
              <a:spAutoFit/>
            </a:bodyPr>
            <a:lstStyle/>
            <a:p>
              <a:pPr marL="0" indent="0" lvl="0">
                <a:lnSpc>
                  <a:spcPts val="9750"/>
                </a:lnSpc>
              </a:pPr>
              <a:r>
                <a:rPr lang="en-US" sz="7500">
                  <a:solidFill>
                    <a:srgbClr val="641CB5"/>
                  </a:solidFill>
                  <a:latin typeface="Nourd Bold"/>
                </a:rPr>
                <a:t>Kesimpulan </a:t>
              </a:r>
            </a:p>
          </p:txBody>
        </p:sp>
        <p:sp>
          <p:nvSpPr>
            <p:cNvPr name="TextBox 10" id="10"/>
            <p:cNvSpPr txBox="true"/>
            <p:nvPr/>
          </p:nvSpPr>
          <p:spPr>
            <a:xfrm rot="0">
              <a:off x="0" y="2014181"/>
              <a:ext cx="11956208" cy="10458027"/>
            </a:xfrm>
            <a:prstGeom prst="rect">
              <a:avLst/>
            </a:prstGeom>
          </p:spPr>
          <p:txBody>
            <a:bodyPr anchor="t" rtlCol="false" tIns="0" lIns="0" bIns="0" rIns="0">
              <a:spAutoFit/>
            </a:bodyPr>
            <a:lstStyle/>
            <a:p>
              <a:pPr algn="ctr">
                <a:lnSpc>
                  <a:spcPts val="4479"/>
                </a:lnSpc>
              </a:pPr>
              <a:r>
                <a:rPr lang="en-US" sz="3199">
                  <a:solidFill>
                    <a:srgbClr val="641CB5"/>
                  </a:solidFill>
                  <a:latin typeface="Rubik"/>
                </a:rPr>
                <a:t>Dalam presentasi aplikasi mobile Addictive Clothing, dapat disimpulkan bahwa aplikasi ini merupakan solusi digital yang inovatif untuk memenuhi kebutuhan pengguna yang ingin memiliki pengalaman belanja fashion yang praktis dan menyenangkan. Dengan menggunakan Flutter sebagai platform pengembangan dan Dart sebagai bahasa pemrograman, aplikasi mobile Addictive Clothing menawarkan berbagai fitur dan fungsionalitas yang memudahkan pengguna dalam menjelajahi katalog produk, melakukan pemesanan, dan melakukan request jasa desain pada pembuatnya langsung.</a:t>
              </a:r>
            </a:p>
          </p:txBody>
        </p:sp>
      </p:grpSp>
      <p:sp>
        <p:nvSpPr>
          <p:cNvPr name="Freeform 11" id="11"/>
          <p:cNvSpPr/>
          <p:nvPr/>
        </p:nvSpPr>
        <p:spPr>
          <a:xfrm flipH="false" flipV="false" rot="0">
            <a:off x="655501" y="369631"/>
            <a:ext cx="4941110" cy="1101762"/>
          </a:xfrm>
          <a:custGeom>
            <a:avLst/>
            <a:gdLst/>
            <a:ahLst/>
            <a:cxnLst/>
            <a:rect r="r" b="b" t="t" l="l"/>
            <a:pathLst>
              <a:path h="1101762" w="4941110">
                <a:moveTo>
                  <a:pt x="0" y="0"/>
                </a:moveTo>
                <a:lnTo>
                  <a:pt x="4941110" y="0"/>
                </a:lnTo>
                <a:lnTo>
                  <a:pt x="4941110" y="1101763"/>
                </a:lnTo>
                <a:lnTo>
                  <a:pt x="0" y="1101763"/>
                </a:lnTo>
                <a:lnTo>
                  <a:pt x="0" y="0"/>
                </a:lnTo>
                <a:close/>
              </a:path>
            </a:pathLst>
          </a:custGeom>
          <a:blipFill>
            <a:blip r:embed="rId9"/>
            <a:stretch>
              <a:fillRect l="0" t="0" r="0" b="0"/>
            </a:stretch>
          </a:blipFill>
        </p:spPr>
      </p:sp>
      <p:sp>
        <p:nvSpPr>
          <p:cNvPr name="Freeform 12" id="12"/>
          <p:cNvSpPr/>
          <p:nvPr/>
        </p:nvSpPr>
        <p:spPr>
          <a:xfrm flipH="false" flipV="false" rot="0">
            <a:off x="16805518" y="18966"/>
            <a:ext cx="1482482" cy="1482482"/>
          </a:xfrm>
          <a:custGeom>
            <a:avLst/>
            <a:gdLst/>
            <a:ahLst/>
            <a:cxnLst/>
            <a:rect r="r" b="b" t="t" l="l"/>
            <a:pathLst>
              <a:path h="1482482" w="1482482">
                <a:moveTo>
                  <a:pt x="0" y="0"/>
                </a:moveTo>
                <a:lnTo>
                  <a:pt x="1482482" y="0"/>
                </a:lnTo>
                <a:lnTo>
                  <a:pt x="1482482" y="1482482"/>
                </a:lnTo>
                <a:lnTo>
                  <a:pt x="0" y="1482482"/>
                </a:lnTo>
                <a:lnTo>
                  <a:pt x="0" y="0"/>
                </a:lnTo>
                <a:close/>
              </a:path>
            </a:pathLst>
          </a:custGeom>
          <a:blipFill>
            <a:blip r:embed="rId10"/>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DAFleQESR-4</dc:identifier>
  <dcterms:modified xsi:type="dcterms:W3CDTF">2011-08-01T06:04:30Z</dcterms:modified>
  <cp:revision>1</cp:revision>
  <dc:title>Blue White 3D Project Plan Business Presentation</dc:title>
</cp:coreProperties>
</file>